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3" r:id="rId5"/>
    <p:sldId id="266" r:id="rId6"/>
    <p:sldId id="267" r:id="rId7"/>
    <p:sldId id="268" r:id="rId8"/>
    <p:sldId id="269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D8059-4223-48DC-81D5-9B17192E3E07}" type="datetimeFigureOut">
              <a:rPr lang="it-IT" smtClean="0"/>
              <a:pPr/>
              <a:t>16/01/2015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69D4-34F8-4605-94AF-1D622D673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"/>
          <p:cNvSpPr txBox="1">
            <a:spLocks noChangeArrowheads="1"/>
          </p:cNvSpPr>
          <p:nvPr/>
        </p:nvSpPr>
        <p:spPr bwMode="auto">
          <a:xfrm>
            <a:off x="1071538" y="2500306"/>
            <a:ext cx="70676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Assetti istituzionali e strumenti di </a:t>
            </a:r>
            <a:r>
              <a:rPr lang="it-IT" sz="2800" b="1" dirty="0" err="1" smtClean="0">
                <a:solidFill>
                  <a:srgbClr val="C00000"/>
                </a:solidFill>
              </a:rPr>
              <a:t>governance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dei sistemi sanitari regionali</a:t>
            </a:r>
            <a:endParaRPr lang="it-IT" sz="2800" b="1" dirty="0">
              <a:solidFill>
                <a:srgbClr val="C00000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928688" y="3714749"/>
            <a:ext cx="728662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3454245" y="5026895"/>
            <a:ext cx="2117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"/>
          <p:cNvSpPr txBox="1">
            <a:spLocks noChangeArrowheads="1"/>
          </p:cNvSpPr>
          <p:nvPr/>
        </p:nvSpPr>
        <p:spPr bwMode="auto">
          <a:xfrm>
            <a:off x="857250" y="2179638"/>
            <a:ext cx="7500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/>
          </a:p>
          <a:p>
            <a:pPr algn="ctr"/>
            <a:r>
              <a:rPr lang="it-IT" sz="2400" i="1"/>
              <a:t>“In un’epoca in cui in Italia si spinge verso un sanità sempre più frammentata e differenziata per Regioni, se non addirittura per ASL di una stessa Regione, l’Unione invita gli Stati Membri ad uniformare standard, facilitare l’accesso all’innovazione e favorire la scelta dei luoghi di cura.”</a:t>
            </a:r>
            <a:r>
              <a:rPr lang="it-IT" sz="2400"/>
              <a:t> </a:t>
            </a:r>
          </a:p>
        </p:txBody>
      </p:sp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428625" y="1000125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lvl="1" algn="ctr">
              <a:defRPr/>
            </a:pPr>
            <a:r>
              <a:rPr lang="it-IT" sz="2000" b="1" cap="all" dirty="0">
                <a:solidFill>
                  <a:srgbClr val="C00000"/>
                </a:solidFill>
              </a:rPr>
              <a:t>LA Direttiva europea </a:t>
            </a:r>
          </a:p>
          <a:p>
            <a:pPr lvl="1" algn="ctr">
              <a:defRPr/>
            </a:pPr>
            <a:r>
              <a:rPr lang="it-IT" sz="2000" b="1" cap="all" dirty="0">
                <a:solidFill>
                  <a:srgbClr val="C00000"/>
                </a:solidFill>
              </a:rPr>
              <a:t>sui diritti dei pazienti nelle cure transfrontaliere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"/>
          <p:cNvSpPr txBox="1">
            <a:spLocks noChangeArrowheads="1"/>
          </p:cNvSpPr>
          <p:nvPr/>
        </p:nvSpPr>
        <p:spPr bwMode="auto">
          <a:xfrm>
            <a:off x="428625" y="1500167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i="1" u="sng"/>
              <a:t>Possibili effetti perversi (già manifesti):</a:t>
            </a:r>
          </a:p>
          <a:p>
            <a:pPr algn="ctr"/>
            <a:endParaRPr lang="it-IT" sz="2000" b="1"/>
          </a:p>
          <a:p>
            <a:pPr algn="ctr"/>
            <a:r>
              <a:rPr lang="it-IT" sz="2000" b="1"/>
              <a:t>Il diritto alla salute da status politico a status amministrativo. </a:t>
            </a:r>
          </a:p>
          <a:p>
            <a:pPr algn="ctr"/>
            <a:r>
              <a:rPr lang="it-IT" sz="2000" b="1"/>
              <a:t>Dalla “centralità del cittadino” alla “centralità del residente”.</a:t>
            </a:r>
          </a:p>
        </p:txBody>
      </p:sp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428625" y="500042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lvl="1" algn="ctr">
              <a:defRPr/>
            </a:pPr>
            <a:r>
              <a:rPr lang="it-IT" sz="2000" b="1" cap="all" dirty="0">
                <a:solidFill>
                  <a:srgbClr val="C00000"/>
                </a:solidFill>
              </a:rPr>
              <a:t>UN FEDERALISMO “PER I CITTADINI” ? 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357188" y="2714605"/>
            <a:ext cx="8429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600"/>
          </a:p>
          <a:p>
            <a:endParaRPr lang="it-IT" sz="1600"/>
          </a:p>
          <a:p>
            <a:pPr algn="ctr"/>
            <a:r>
              <a:rPr lang="it-IT" sz="2000" b="1"/>
              <a:t>Si evoca un federalismo solidale, </a:t>
            </a:r>
          </a:p>
          <a:p>
            <a:pPr algn="ctr"/>
            <a:r>
              <a:rPr lang="it-IT" sz="2000" b="1"/>
              <a:t>ma si persegue di fatto un federalismo competitivo</a:t>
            </a:r>
          </a:p>
          <a:p>
            <a:endParaRPr lang="it-IT" sz="1600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428625" y="3929042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600"/>
          </a:p>
          <a:p>
            <a:pPr algn="ctr"/>
            <a:endParaRPr lang="it-IT" sz="2000" b="1"/>
          </a:p>
          <a:p>
            <a:pPr algn="ctr"/>
            <a:r>
              <a:rPr lang="it-IT" sz="2000" b="1"/>
              <a:t>Se il criterio di valutazione comune è l’equilibrio finanziario, </a:t>
            </a:r>
          </a:p>
          <a:p>
            <a:pPr algn="ctr"/>
            <a:r>
              <a:rPr lang="it-IT" sz="2000" b="1"/>
              <a:t>come il meccanismo dei costi standard potrà ripianare il divario nelle capacità di policy ?</a:t>
            </a: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/>
          <p:cNvSpPr txBox="1">
            <a:spLocks noChangeArrowheads="1"/>
          </p:cNvSpPr>
          <p:nvPr/>
        </p:nvSpPr>
        <p:spPr bwMode="auto">
          <a:xfrm>
            <a:off x="428625" y="285728"/>
            <a:ext cx="8277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/>
              <a:t>Nel 2005 abbiamo “scoperto” il debito sanitario e abbiamo iniziato a </a:t>
            </a:r>
            <a:r>
              <a:rPr lang="it-IT" sz="1600" b="1" dirty="0" err="1"/>
              <a:t>sanzionarlo…</a:t>
            </a:r>
            <a:r>
              <a:rPr lang="it-IT" sz="1600" b="1" dirty="0"/>
              <a:t> </a:t>
            </a:r>
          </a:p>
        </p:txBody>
      </p:sp>
      <p:grpSp>
        <p:nvGrpSpPr>
          <p:cNvPr id="2" name="Gruppo 46"/>
          <p:cNvGrpSpPr>
            <a:grpSpLocks/>
          </p:cNvGrpSpPr>
          <p:nvPr/>
        </p:nvGrpSpPr>
        <p:grpSpPr bwMode="auto">
          <a:xfrm>
            <a:off x="214313" y="1195383"/>
            <a:ext cx="8643937" cy="4787900"/>
            <a:chOff x="214282" y="1643050"/>
            <a:chExt cx="8643998" cy="4788070"/>
          </a:xfrm>
        </p:grpSpPr>
        <p:pic>
          <p:nvPicPr>
            <p:cNvPr id="8238" name="Immagine 2" descr="Tabella_5_pag26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14744" y="1643050"/>
              <a:ext cx="5143536" cy="478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9" name="CasellaDiTesto 1"/>
            <p:cNvSpPr txBox="1">
              <a:spLocks noChangeArrowheads="1"/>
            </p:cNvSpPr>
            <p:nvPr/>
          </p:nvSpPr>
          <p:spPr bwMode="auto">
            <a:xfrm>
              <a:off x="214282" y="1857364"/>
              <a:ext cx="30718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 i="1"/>
                <a:t>…ma nessuno è esente da problemi </a:t>
              </a:r>
            </a:p>
          </p:txBody>
        </p:sp>
      </p:grp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214313" y="2695570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/>
              <a:t>Otto Regioni sono già state interessate da Piani di rientro</a:t>
            </a:r>
          </a:p>
        </p:txBody>
      </p:sp>
      <p:grpSp>
        <p:nvGrpSpPr>
          <p:cNvPr id="3" name="Gruppo 94"/>
          <p:cNvGrpSpPr>
            <a:grpSpLocks/>
          </p:cNvGrpSpPr>
          <p:nvPr/>
        </p:nvGrpSpPr>
        <p:grpSpPr bwMode="auto">
          <a:xfrm>
            <a:off x="249238" y="3481383"/>
            <a:ext cx="3179762" cy="2700337"/>
            <a:chOff x="171450" y="85725"/>
            <a:chExt cx="3848100" cy="4410075"/>
          </a:xfrm>
        </p:grpSpPr>
        <p:sp>
          <p:nvSpPr>
            <p:cNvPr id="8198" name="Freeform 7"/>
            <p:cNvSpPr>
              <a:spLocks noEditPoints="1"/>
            </p:cNvSpPr>
            <p:nvPr/>
          </p:nvSpPr>
          <p:spPr bwMode="auto">
            <a:xfrm>
              <a:off x="3133725" y="2981325"/>
              <a:ext cx="504825" cy="971550"/>
            </a:xfrm>
            <a:custGeom>
              <a:avLst/>
              <a:gdLst>
                <a:gd name="T0" fmla="*/ 2147483647 w 213"/>
                <a:gd name="T1" fmla="*/ 2147483647 h 304"/>
                <a:gd name="T2" fmla="*/ 2147483647 w 213"/>
                <a:gd name="T3" fmla="*/ 2147483647 h 304"/>
                <a:gd name="T4" fmla="*/ 2147483647 w 213"/>
                <a:gd name="T5" fmla="*/ 2147483647 h 304"/>
                <a:gd name="T6" fmla="*/ 2147483647 w 213"/>
                <a:gd name="T7" fmla="*/ 2147483647 h 304"/>
                <a:gd name="T8" fmla="*/ 2147483647 w 213"/>
                <a:gd name="T9" fmla="*/ 2147483647 h 304"/>
                <a:gd name="T10" fmla="*/ 2147483647 w 213"/>
                <a:gd name="T11" fmla="*/ 2147483647 h 304"/>
                <a:gd name="T12" fmla="*/ 2147483647 w 213"/>
                <a:gd name="T13" fmla="*/ 2147483647 h 304"/>
                <a:gd name="T14" fmla="*/ 2147483647 w 213"/>
                <a:gd name="T15" fmla="*/ 2147483647 h 304"/>
                <a:gd name="T16" fmla="*/ 2147483647 w 213"/>
                <a:gd name="T17" fmla="*/ 2147483647 h 304"/>
                <a:gd name="T18" fmla="*/ 2147483647 w 213"/>
                <a:gd name="T19" fmla="*/ 2147483647 h 304"/>
                <a:gd name="T20" fmla="*/ 2147483647 w 213"/>
                <a:gd name="T21" fmla="*/ 2147483647 h 304"/>
                <a:gd name="T22" fmla="*/ 2147483647 w 213"/>
                <a:gd name="T23" fmla="*/ 2147483647 h 304"/>
                <a:gd name="T24" fmla="*/ 2147483647 w 213"/>
                <a:gd name="T25" fmla="*/ 2147483647 h 304"/>
                <a:gd name="T26" fmla="*/ 2147483647 w 213"/>
                <a:gd name="T27" fmla="*/ 2147483647 h 304"/>
                <a:gd name="T28" fmla="*/ 2147483647 w 213"/>
                <a:gd name="T29" fmla="*/ 2147483647 h 304"/>
                <a:gd name="T30" fmla="*/ 2147483647 w 213"/>
                <a:gd name="T31" fmla="*/ 2147483647 h 304"/>
                <a:gd name="T32" fmla="*/ 2147483647 w 213"/>
                <a:gd name="T33" fmla="*/ 2147483647 h 304"/>
                <a:gd name="T34" fmla="*/ 2147483647 w 213"/>
                <a:gd name="T35" fmla="*/ 2147483647 h 304"/>
                <a:gd name="T36" fmla="*/ 2147483647 w 213"/>
                <a:gd name="T37" fmla="*/ 2147483647 h 304"/>
                <a:gd name="T38" fmla="*/ 2147483647 w 213"/>
                <a:gd name="T39" fmla="*/ 2147483647 h 304"/>
                <a:gd name="T40" fmla="*/ 2147483647 w 213"/>
                <a:gd name="T41" fmla="*/ 2147483647 h 304"/>
                <a:gd name="T42" fmla="*/ 2147483647 w 213"/>
                <a:gd name="T43" fmla="*/ 2147483647 h 304"/>
                <a:gd name="T44" fmla="*/ 2147483647 w 213"/>
                <a:gd name="T45" fmla="*/ 2147483647 h 304"/>
                <a:gd name="T46" fmla="*/ 2147483647 w 213"/>
                <a:gd name="T47" fmla="*/ 2147483647 h 304"/>
                <a:gd name="T48" fmla="*/ 2147483647 w 213"/>
                <a:gd name="T49" fmla="*/ 2147483647 h 304"/>
                <a:gd name="T50" fmla="*/ 2147483647 w 213"/>
                <a:gd name="T51" fmla="*/ 2147483647 h 304"/>
                <a:gd name="T52" fmla="*/ 2147483647 w 213"/>
                <a:gd name="T53" fmla="*/ 2147483647 h 304"/>
                <a:gd name="T54" fmla="*/ 2147483647 w 213"/>
                <a:gd name="T55" fmla="*/ 2147483647 h 304"/>
                <a:gd name="T56" fmla="*/ 2147483647 w 213"/>
                <a:gd name="T57" fmla="*/ 2147483647 h 304"/>
                <a:gd name="T58" fmla="*/ 2147483647 w 213"/>
                <a:gd name="T59" fmla="*/ 2147483647 h 304"/>
                <a:gd name="T60" fmla="*/ 2147483647 w 213"/>
                <a:gd name="T61" fmla="*/ 2147483647 h 304"/>
                <a:gd name="T62" fmla="*/ 2147483647 w 213"/>
                <a:gd name="T63" fmla="*/ 2147483647 h 304"/>
                <a:gd name="T64" fmla="*/ 2147483647 w 213"/>
                <a:gd name="T65" fmla="*/ 2147483647 h 304"/>
                <a:gd name="T66" fmla="*/ 2147483647 w 213"/>
                <a:gd name="T67" fmla="*/ 2147483647 h 304"/>
                <a:gd name="T68" fmla="*/ 2147483647 w 213"/>
                <a:gd name="T69" fmla="*/ 2147483647 h 304"/>
                <a:gd name="T70" fmla="*/ 2147483647 w 213"/>
                <a:gd name="T71" fmla="*/ 2147483647 h 304"/>
                <a:gd name="T72" fmla="*/ 2147483647 w 213"/>
                <a:gd name="T73" fmla="*/ 2147483647 h 304"/>
                <a:gd name="T74" fmla="*/ 2147483647 w 213"/>
                <a:gd name="T75" fmla="*/ 2147483647 h 304"/>
                <a:gd name="T76" fmla="*/ 2147483647 w 213"/>
                <a:gd name="T77" fmla="*/ 2147483647 h 304"/>
                <a:gd name="T78" fmla="*/ 2147483647 w 213"/>
                <a:gd name="T79" fmla="*/ 2147483647 h 304"/>
                <a:gd name="T80" fmla="*/ 2147483647 w 213"/>
                <a:gd name="T81" fmla="*/ 2147483647 h 304"/>
                <a:gd name="T82" fmla="*/ 2147483647 w 213"/>
                <a:gd name="T83" fmla="*/ 2147483647 h 304"/>
                <a:gd name="T84" fmla="*/ 2147483647 w 213"/>
                <a:gd name="T85" fmla="*/ 2147483647 h 304"/>
                <a:gd name="T86" fmla="*/ 2147483647 w 213"/>
                <a:gd name="T87" fmla="*/ 2147483647 h 304"/>
                <a:gd name="T88" fmla="*/ 2147483647 w 213"/>
                <a:gd name="T89" fmla="*/ 2147483647 h 304"/>
                <a:gd name="T90" fmla="*/ 2147483647 w 213"/>
                <a:gd name="T91" fmla="*/ 2147483647 h 304"/>
                <a:gd name="T92" fmla="*/ 2147483647 w 213"/>
                <a:gd name="T93" fmla="*/ 2147483647 h 304"/>
                <a:gd name="T94" fmla="*/ 2147483647 w 213"/>
                <a:gd name="T95" fmla="*/ 2147483647 h 304"/>
                <a:gd name="T96" fmla="*/ 2147483647 w 213"/>
                <a:gd name="T97" fmla="*/ 2147483647 h 304"/>
                <a:gd name="T98" fmla="*/ 2147483647 w 213"/>
                <a:gd name="T99" fmla="*/ 2147483647 h 304"/>
                <a:gd name="T100" fmla="*/ 2147483647 w 213"/>
                <a:gd name="T101" fmla="*/ 2147483647 h 304"/>
                <a:gd name="T102" fmla="*/ 2147483647 w 213"/>
                <a:gd name="T103" fmla="*/ 2147483647 h 304"/>
                <a:gd name="T104" fmla="*/ 2147483647 w 213"/>
                <a:gd name="T105" fmla="*/ 2147483647 h 304"/>
                <a:gd name="T106" fmla="*/ 2147483647 w 213"/>
                <a:gd name="T107" fmla="*/ 2147483647 h 304"/>
                <a:gd name="T108" fmla="*/ 2147483647 w 213"/>
                <a:gd name="T109" fmla="*/ 2147483647 h 304"/>
                <a:gd name="T110" fmla="*/ 2147483647 w 213"/>
                <a:gd name="T111" fmla="*/ 2147483647 h 3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3"/>
                <a:gd name="T169" fmla="*/ 0 h 304"/>
                <a:gd name="T170" fmla="*/ 213 w 213"/>
                <a:gd name="T171" fmla="*/ 304 h 3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3" h="304">
                  <a:moveTo>
                    <a:pt x="29" y="304"/>
                  </a:moveTo>
                  <a:lnTo>
                    <a:pt x="29" y="304"/>
                  </a:lnTo>
                  <a:lnTo>
                    <a:pt x="18" y="301"/>
                  </a:lnTo>
                  <a:lnTo>
                    <a:pt x="10" y="297"/>
                  </a:lnTo>
                  <a:lnTo>
                    <a:pt x="6" y="294"/>
                  </a:lnTo>
                  <a:lnTo>
                    <a:pt x="4" y="292"/>
                  </a:lnTo>
                  <a:lnTo>
                    <a:pt x="1" y="289"/>
                  </a:lnTo>
                  <a:lnTo>
                    <a:pt x="0" y="286"/>
                  </a:lnTo>
                  <a:lnTo>
                    <a:pt x="0" y="279"/>
                  </a:lnTo>
                  <a:lnTo>
                    <a:pt x="1" y="272"/>
                  </a:lnTo>
                  <a:lnTo>
                    <a:pt x="4" y="266"/>
                  </a:lnTo>
                  <a:lnTo>
                    <a:pt x="10" y="257"/>
                  </a:lnTo>
                  <a:lnTo>
                    <a:pt x="13" y="254"/>
                  </a:lnTo>
                  <a:lnTo>
                    <a:pt x="13" y="250"/>
                  </a:lnTo>
                  <a:lnTo>
                    <a:pt x="13" y="244"/>
                  </a:lnTo>
                  <a:lnTo>
                    <a:pt x="14" y="235"/>
                  </a:lnTo>
                  <a:lnTo>
                    <a:pt x="18" y="228"/>
                  </a:lnTo>
                  <a:lnTo>
                    <a:pt x="21" y="225"/>
                  </a:lnTo>
                  <a:lnTo>
                    <a:pt x="24" y="223"/>
                  </a:lnTo>
                  <a:lnTo>
                    <a:pt x="29" y="221"/>
                  </a:lnTo>
                  <a:lnTo>
                    <a:pt x="33" y="220"/>
                  </a:lnTo>
                  <a:lnTo>
                    <a:pt x="36" y="220"/>
                  </a:lnTo>
                  <a:lnTo>
                    <a:pt x="37" y="218"/>
                  </a:lnTo>
                  <a:lnTo>
                    <a:pt x="36" y="190"/>
                  </a:lnTo>
                  <a:lnTo>
                    <a:pt x="44" y="188"/>
                  </a:lnTo>
                  <a:lnTo>
                    <a:pt x="52" y="186"/>
                  </a:lnTo>
                  <a:lnTo>
                    <a:pt x="60" y="185"/>
                  </a:lnTo>
                  <a:lnTo>
                    <a:pt x="64" y="185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3" y="177"/>
                  </a:lnTo>
                  <a:lnTo>
                    <a:pt x="74" y="175"/>
                  </a:lnTo>
                  <a:lnTo>
                    <a:pt x="77" y="175"/>
                  </a:lnTo>
                  <a:lnTo>
                    <a:pt x="78" y="175"/>
                  </a:lnTo>
                  <a:lnTo>
                    <a:pt x="80" y="173"/>
                  </a:lnTo>
                  <a:lnTo>
                    <a:pt x="81" y="170"/>
                  </a:lnTo>
                  <a:lnTo>
                    <a:pt x="81" y="166"/>
                  </a:lnTo>
                  <a:lnTo>
                    <a:pt x="77" y="158"/>
                  </a:lnTo>
                  <a:lnTo>
                    <a:pt x="78" y="154"/>
                  </a:lnTo>
                  <a:lnTo>
                    <a:pt x="77" y="150"/>
                  </a:lnTo>
                  <a:lnTo>
                    <a:pt x="73" y="146"/>
                  </a:lnTo>
                  <a:lnTo>
                    <a:pt x="70" y="143"/>
                  </a:lnTo>
                  <a:lnTo>
                    <a:pt x="69" y="140"/>
                  </a:lnTo>
                  <a:lnTo>
                    <a:pt x="68" y="137"/>
                  </a:lnTo>
                  <a:lnTo>
                    <a:pt x="65" y="134"/>
                  </a:lnTo>
                  <a:lnTo>
                    <a:pt x="62" y="129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58" y="113"/>
                  </a:lnTo>
                  <a:lnTo>
                    <a:pt x="56" y="103"/>
                  </a:lnTo>
                  <a:lnTo>
                    <a:pt x="53" y="98"/>
                  </a:lnTo>
                  <a:lnTo>
                    <a:pt x="49" y="94"/>
                  </a:lnTo>
                  <a:lnTo>
                    <a:pt x="45" y="90"/>
                  </a:lnTo>
                  <a:lnTo>
                    <a:pt x="41" y="88"/>
                  </a:lnTo>
                  <a:lnTo>
                    <a:pt x="32" y="85"/>
                  </a:lnTo>
                  <a:lnTo>
                    <a:pt x="22" y="81"/>
                  </a:lnTo>
                  <a:lnTo>
                    <a:pt x="16" y="77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8" y="57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20" y="44"/>
                  </a:lnTo>
                  <a:lnTo>
                    <a:pt x="28" y="41"/>
                  </a:lnTo>
                  <a:lnTo>
                    <a:pt x="36" y="38"/>
                  </a:lnTo>
                  <a:lnTo>
                    <a:pt x="54" y="29"/>
                  </a:lnTo>
                  <a:lnTo>
                    <a:pt x="73" y="41"/>
                  </a:lnTo>
                  <a:lnTo>
                    <a:pt x="77" y="39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90" y="24"/>
                  </a:lnTo>
                  <a:lnTo>
                    <a:pt x="93" y="14"/>
                  </a:lnTo>
                  <a:lnTo>
                    <a:pt x="96" y="11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09" y="3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2"/>
                  </a:lnTo>
                  <a:lnTo>
                    <a:pt x="126" y="3"/>
                  </a:lnTo>
                  <a:lnTo>
                    <a:pt x="130" y="4"/>
                  </a:lnTo>
                  <a:lnTo>
                    <a:pt x="136" y="7"/>
                  </a:lnTo>
                  <a:lnTo>
                    <a:pt x="148" y="14"/>
                  </a:lnTo>
                  <a:lnTo>
                    <a:pt x="137" y="21"/>
                  </a:lnTo>
                  <a:lnTo>
                    <a:pt x="134" y="23"/>
                  </a:lnTo>
                  <a:lnTo>
                    <a:pt x="133" y="26"/>
                  </a:lnTo>
                  <a:lnTo>
                    <a:pt x="132" y="29"/>
                  </a:lnTo>
                  <a:lnTo>
                    <a:pt x="132" y="32"/>
                  </a:lnTo>
                  <a:lnTo>
                    <a:pt x="133" y="38"/>
                  </a:lnTo>
                  <a:lnTo>
                    <a:pt x="133" y="44"/>
                  </a:lnTo>
                  <a:lnTo>
                    <a:pt x="134" y="49"/>
                  </a:lnTo>
                  <a:lnTo>
                    <a:pt x="137" y="52"/>
                  </a:lnTo>
                  <a:lnTo>
                    <a:pt x="141" y="60"/>
                  </a:lnTo>
                  <a:lnTo>
                    <a:pt x="142" y="63"/>
                  </a:lnTo>
                  <a:lnTo>
                    <a:pt x="142" y="65"/>
                  </a:lnTo>
                  <a:lnTo>
                    <a:pt x="146" y="66"/>
                  </a:lnTo>
                  <a:lnTo>
                    <a:pt x="157" y="70"/>
                  </a:lnTo>
                  <a:lnTo>
                    <a:pt x="174" y="74"/>
                  </a:lnTo>
                  <a:lnTo>
                    <a:pt x="180" y="77"/>
                  </a:lnTo>
                  <a:lnTo>
                    <a:pt x="185" y="83"/>
                  </a:lnTo>
                  <a:lnTo>
                    <a:pt x="197" y="96"/>
                  </a:lnTo>
                  <a:lnTo>
                    <a:pt x="205" y="104"/>
                  </a:lnTo>
                  <a:lnTo>
                    <a:pt x="208" y="107"/>
                  </a:lnTo>
                  <a:lnTo>
                    <a:pt x="212" y="110"/>
                  </a:lnTo>
                  <a:lnTo>
                    <a:pt x="213" y="115"/>
                  </a:lnTo>
                  <a:lnTo>
                    <a:pt x="213" y="118"/>
                  </a:lnTo>
                  <a:lnTo>
                    <a:pt x="212" y="121"/>
                  </a:lnTo>
                  <a:lnTo>
                    <a:pt x="209" y="127"/>
                  </a:lnTo>
                  <a:lnTo>
                    <a:pt x="206" y="131"/>
                  </a:lnTo>
                  <a:lnTo>
                    <a:pt x="204" y="134"/>
                  </a:lnTo>
                  <a:lnTo>
                    <a:pt x="201" y="139"/>
                  </a:lnTo>
                  <a:lnTo>
                    <a:pt x="198" y="144"/>
                  </a:lnTo>
                  <a:lnTo>
                    <a:pt x="194" y="151"/>
                  </a:lnTo>
                  <a:lnTo>
                    <a:pt x="189" y="157"/>
                  </a:lnTo>
                  <a:lnTo>
                    <a:pt x="186" y="159"/>
                  </a:lnTo>
                  <a:lnTo>
                    <a:pt x="184" y="160"/>
                  </a:lnTo>
                  <a:lnTo>
                    <a:pt x="177" y="162"/>
                  </a:lnTo>
                  <a:lnTo>
                    <a:pt x="172" y="162"/>
                  </a:lnTo>
                  <a:lnTo>
                    <a:pt x="168" y="163"/>
                  </a:lnTo>
                  <a:lnTo>
                    <a:pt x="162" y="166"/>
                  </a:lnTo>
                  <a:lnTo>
                    <a:pt x="152" y="172"/>
                  </a:lnTo>
                  <a:lnTo>
                    <a:pt x="146" y="174"/>
                  </a:lnTo>
                  <a:lnTo>
                    <a:pt x="144" y="175"/>
                  </a:lnTo>
                  <a:lnTo>
                    <a:pt x="141" y="176"/>
                  </a:lnTo>
                  <a:lnTo>
                    <a:pt x="137" y="179"/>
                  </a:lnTo>
                  <a:lnTo>
                    <a:pt x="133" y="184"/>
                  </a:lnTo>
                  <a:lnTo>
                    <a:pt x="128" y="189"/>
                  </a:lnTo>
                  <a:lnTo>
                    <a:pt x="122" y="195"/>
                  </a:lnTo>
                  <a:lnTo>
                    <a:pt x="120" y="200"/>
                  </a:lnTo>
                  <a:lnTo>
                    <a:pt x="120" y="207"/>
                  </a:lnTo>
                  <a:lnTo>
                    <a:pt x="121" y="216"/>
                  </a:lnTo>
                  <a:lnTo>
                    <a:pt x="122" y="228"/>
                  </a:lnTo>
                  <a:lnTo>
                    <a:pt x="124" y="229"/>
                  </a:lnTo>
                  <a:lnTo>
                    <a:pt x="122" y="231"/>
                  </a:lnTo>
                  <a:lnTo>
                    <a:pt x="118" y="235"/>
                  </a:lnTo>
                  <a:lnTo>
                    <a:pt x="112" y="240"/>
                  </a:lnTo>
                  <a:lnTo>
                    <a:pt x="97" y="247"/>
                  </a:lnTo>
                  <a:lnTo>
                    <a:pt x="88" y="251"/>
                  </a:lnTo>
                  <a:lnTo>
                    <a:pt x="81" y="255"/>
                  </a:lnTo>
                  <a:lnTo>
                    <a:pt x="80" y="257"/>
                  </a:lnTo>
                  <a:lnTo>
                    <a:pt x="58" y="289"/>
                  </a:lnTo>
                  <a:lnTo>
                    <a:pt x="56" y="291"/>
                  </a:lnTo>
                  <a:lnTo>
                    <a:pt x="49" y="295"/>
                  </a:lnTo>
                  <a:lnTo>
                    <a:pt x="37" y="301"/>
                  </a:lnTo>
                  <a:lnTo>
                    <a:pt x="29" y="304"/>
                  </a:lnTo>
                  <a:close/>
                  <a:moveTo>
                    <a:pt x="8" y="45"/>
                  </a:moveTo>
                  <a:lnTo>
                    <a:pt x="8" y="45"/>
                  </a:lnTo>
                  <a:lnTo>
                    <a:pt x="8" y="43"/>
                  </a:lnTo>
                  <a:lnTo>
                    <a:pt x="8" y="45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1"/>
                  </a:lnTo>
                  <a:lnTo>
                    <a:pt x="6" y="42"/>
                  </a:lnTo>
                  <a:close/>
                  <a:moveTo>
                    <a:pt x="6" y="41"/>
                  </a:moveTo>
                  <a:lnTo>
                    <a:pt x="6" y="40"/>
                  </a:lnTo>
                  <a:lnTo>
                    <a:pt x="6" y="41"/>
                  </a:lnTo>
                  <a:close/>
                  <a:moveTo>
                    <a:pt x="6" y="38"/>
                  </a:moveTo>
                  <a:lnTo>
                    <a:pt x="6" y="38"/>
                  </a:lnTo>
                  <a:lnTo>
                    <a:pt x="6" y="35"/>
                  </a:lnTo>
                  <a:lnTo>
                    <a:pt x="6" y="38"/>
                  </a:lnTo>
                  <a:close/>
                  <a:moveTo>
                    <a:pt x="5" y="33"/>
                  </a:moveTo>
                  <a:lnTo>
                    <a:pt x="5" y="33"/>
                  </a:lnTo>
                  <a:lnTo>
                    <a:pt x="4" y="27"/>
                  </a:lnTo>
                  <a:lnTo>
                    <a:pt x="2" y="21"/>
                  </a:lnTo>
                  <a:lnTo>
                    <a:pt x="4" y="27"/>
                  </a:lnTo>
                  <a:lnTo>
                    <a:pt x="5" y="33"/>
                  </a:lnTo>
                  <a:close/>
                  <a:moveTo>
                    <a:pt x="150" y="11"/>
                  </a:moveTo>
                  <a:lnTo>
                    <a:pt x="150" y="11"/>
                  </a:lnTo>
                  <a:lnTo>
                    <a:pt x="149" y="12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9" name="Freeform 8"/>
            <p:cNvSpPr>
              <a:spLocks/>
            </p:cNvSpPr>
            <p:nvPr/>
          </p:nvSpPr>
          <p:spPr bwMode="auto">
            <a:xfrm>
              <a:off x="1914525" y="3724275"/>
              <a:ext cx="1162050" cy="771525"/>
            </a:xfrm>
            <a:custGeom>
              <a:avLst/>
              <a:gdLst>
                <a:gd name="T0" fmla="*/ 2147483647 w 489"/>
                <a:gd name="T1" fmla="*/ 2147483647 h 243"/>
                <a:gd name="T2" fmla="*/ 2147483647 w 489"/>
                <a:gd name="T3" fmla="*/ 2147483647 h 243"/>
                <a:gd name="T4" fmla="*/ 2147483647 w 489"/>
                <a:gd name="T5" fmla="*/ 2147483647 h 243"/>
                <a:gd name="T6" fmla="*/ 2147483647 w 489"/>
                <a:gd name="T7" fmla="*/ 2147483647 h 243"/>
                <a:gd name="T8" fmla="*/ 2147483647 w 489"/>
                <a:gd name="T9" fmla="*/ 2147483647 h 243"/>
                <a:gd name="T10" fmla="*/ 2147483647 w 489"/>
                <a:gd name="T11" fmla="*/ 2147483647 h 243"/>
                <a:gd name="T12" fmla="*/ 2147483647 w 489"/>
                <a:gd name="T13" fmla="*/ 2147483647 h 243"/>
                <a:gd name="T14" fmla="*/ 2147483647 w 489"/>
                <a:gd name="T15" fmla="*/ 2147483647 h 243"/>
                <a:gd name="T16" fmla="*/ 2147483647 w 489"/>
                <a:gd name="T17" fmla="*/ 2147483647 h 243"/>
                <a:gd name="T18" fmla="*/ 2147483647 w 489"/>
                <a:gd name="T19" fmla="*/ 2147483647 h 243"/>
                <a:gd name="T20" fmla="*/ 2147483647 w 489"/>
                <a:gd name="T21" fmla="*/ 2147483647 h 243"/>
                <a:gd name="T22" fmla="*/ 2147483647 w 489"/>
                <a:gd name="T23" fmla="*/ 2147483647 h 243"/>
                <a:gd name="T24" fmla="*/ 2147483647 w 489"/>
                <a:gd name="T25" fmla="*/ 2147483647 h 243"/>
                <a:gd name="T26" fmla="*/ 2147483647 w 489"/>
                <a:gd name="T27" fmla="*/ 2147483647 h 243"/>
                <a:gd name="T28" fmla="*/ 2147483647 w 489"/>
                <a:gd name="T29" fmla="*/ 2147483647 h 243"/>
                <a:gd name="T30" fmla="*/ 2147483647 w 489"/>
                <a:gd name="T31" fmla="*/ 2147483647 h 243"/>
                <a:gd name="T32" fmla="*/ 2147483647 w 489"/>
                <a:gd name="T33" fmla="*/ 2147483647 h 243"/>
                <a:gd name="T34" fmla="*/ 2147483647 w 489"/>
                <a:gd name="T35" fmla="*/ 2147483647 h 243"/>
                <a:gd name="T36" fmla="*/ 2147483647 w 489"/>
                <a:gd name="T37" fmla="*/ 2147483647 h 243"/>
                <a:gd name="T38" fmla="*/ 2147483647 w 489"/>
                <a:gd name="T39" fmla="*/ 2147483647 h 243"/>
                <a:gd name="T40" fmla="*/ 2147483647 w 489"/>
                <a:gd name="T41" fmla="*/ 2147483647 h 243"/>
                <a:gd name="T42" fmla="*/ 2147483647 w 489"/>
                <a:gd name="T43" fmla="*/ 2147483647 h 243"/>
                <a:gd name="T44" fmla="*/ 2147483647 w 489"/>
                <a:gd name="T45" fmla="*/ 2147483647 h 243"/>
                <a:gd name="T46" fmla="*/ 2147483647 w 489"/>
                <a:gd name="T47" fmla="*/ 2147483647 h 243"/>
                <a:gd name="T48" fmla="*/ 2147483647 w 489"/>
                <a:gd name="T49" fmla="*/ 2147483647 h 243"/>
                <a:gd name="T50" fmla="*/ 2147483647 w 489"/>
                <a:gd name="T51" fmla="*/ 2147483647 h 243"/>
                <a:gd name="T52" fmla="*/ 2147483647 w 489"/>
                <a:gd name="T53" fmla="*/ 2147483647 h 243"/>
                <a:gd name="T54" fmla="*/ 2147483647 w 489"/>
                <a:gd name="T55" fmla="*/ 2147483647 h 243"/>
                <a:gd name="T56" fmla="*/ 2147483647 w 489"/>
                <a:gd name="T57" fmla="*/ 2147483647 h 243"/>
                <a:gd name="T58" fmla="*/ 2147483647 w 489"/>
                <a:gd name="T59" fmla="*/ 2147483647 h 243"/>
                <a:gd name="T60" fmla="*/ 2147483647 w 489"/>
                <a:gd name="T61" fmla="*/ 2147483647 h 243"/>
                <a:gd name="T62" fmla="*/ 2147483647 w 489"/>
                <a:gd name="T63" fmla="*/ 2147483647 h 243"/>
                <a:gd name="T64" fmla="*/ 2147483647 w 489"/>
                <a:gd name="T65" fmla="*/ 2147483647 h 243"/>
                <a:gd name="T66" fmla="*/ 2147483647 w 489"/>
                <a:gd name="T67" fmla="*/ 2147483647 h 243"/>
                <a:gd name="T68" fmla="*/ 2147483647 w 489"/>
                <a:gd name="T69" fmla="*/ 2147483647 h 243"/>
                <a:gd name="T70" fmla="*/ 2147483647 w 489"/>
                <a:gd name="T71" fmla="*/ 0 h 243"/>
                <a:gd name="T72" fmla="*/ 2147483647 w 489"/>
                <a:gd name="T73" fmla="*/ 2147483647 h 243"/>
                <a:gd name="T74" fmla="*/ 2147483647 w 489"/>
                <a:gd name="T75" fmla="*/ 2147483647 h 243"/>
                <a:gd name="T76" fmla="*/ 2147483647 w 489"/>
                <a:gd name="T77" fmla="*/ 2147483647 h 243"/>
                <a:gd name="T78" fmla="*/ 2147483647 w 489"/>
                <a:gd name="T79" fmla="*/ 2147483647 h 243"/>
                <a:gd name="T80" fmla="*/ 2147483647 w 489"/>
                <a:gd name="T81" fmla="*/ 2147483647 h 243"/>
                <a:gd name="T82" fmla="*/ 2147483647 w 489"/>
                <a:gd name="T83" fmla="*/ 2147483647 h 243"/>
                <a:gd name="T84" fmla="*/ 2147483647 w 489"/>
                <a:gd name="T85" fmla="*/ 2147483647 h 243"/>
                <a:gd name="T86" fmla="*/ 2147483647 w 489"/>
                <a:gd name="T87" fmla="*/ 2147483647 h 243"/>
                <a:gd name="T88" fmla="*/ 2147483647 w 489"/>
                <a:gd name="T89" fmla="*/ 2147483647 h 243"/>
                <a:gd name="T90" fmla="*/ 2147483647 w 489"/>
                <a:gd name="T91" fmla="*/ 2147483647 h 243"/>
                <a:gd name="T92" fmla="*/ 2147483647 w 489"/>
                <a:gd name="T93" fmla="*/ 2147483647 h 243"/>
                <a:gd name="T94" fmla="*/ 2147483647 w 489"/>
                <a:gd name="T95" fmla="*/ 2147483647 h 243"/>
                <a:gd name="T96" fmla="*/ 2147483647 w 489"/>
                <a:gd name="T97" fmla="*/ 2147483647 h 243"/>
                <a:gd name="T98" fmla="*/ 2147483647 w 489"/>
                <a:gd name="T99" fmla="*/ 2147483647 h 243"/>
                <a:gd name="T100" fmla="*/ 2147483647 w 489"/>
                <a:gd name="T101" fmla="*/ 2147483647 h 243"/>
                <a:gd name="T102" fmla="*/ 2147483647 w 489"/>
                <a:gd name="T103" fmla="*/ 2147483647 h 243"/>
                <a:gd name="T104" fmla="*/ 2147483647 w 489"/>
                <a:gd name="T105" fmla="*/ 2147483647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243"/>
                <a:gd name="T161" fmla="*/ 489 w 489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243">
                  <a:moveTo>
                    <a:pt x="404" y="243"/>
                  </a:moveTo>
                  <a:lnTo>
                    <a:pt x="380" y="237"/>
                  </a:lnTo>
                  <a:lnTo>
                    <a:pt x="372" y="234"/>
                  </a:lnTo>
                  <a:lnTo>
                    <a:pt x="363" y="232"/>
                  </a:lnTo>
                  <a:lnTo>
                    <a:pt x="359" y="231"/>
                  </a:lnTo>
                  <a:lnTo>
                    <a:pt x="353" y="232"/>
                  </a:lnTo>
                  <a:lnTo>
                    <a:pt x="347" y="233"/>
                  </a:lnTo>
                  <a:lnTo>
                    <a:pt x="341" y="232"/>
                  </a:lnTo>
                  <a:lnTo>
                    <a:pt x="336" y="230"/>
                  </a:lnTo>
                  <a:lnTo>
                    <a:pt x="329" y="225"/>
                  </a:lnTo>
                  <a:lnTo>
                    <a:pt x="327" y="222"/>
                  </a:lnTo>
                  <a:lnTo>
                    <a:pt x="324" y="217"/>
                  </a:lnTo>
                  <a:lnTo>
                    <a:pt x="320" y="208"/>
                  </a:lnTo>
                  <a:lnTo>
                    <a:pt x="317" y="197"/>
                  </a:lnTo>
                  <a:lnTo>
                    <a:pt x="313" y="196"/>
                  </a:lnTo>
                  <a:lnTo>
                    <a:pt x="301" y="192"/>
                  </a:lnTo>
                  <a:lnTo>
                    <a:pt x="287" y="188"/>
                  </a:lnTo>
                  <a:lnTo>
                    <a:pt x="279" y="186"/>
                  </a:lnTo>
                  <a:lnTo>
                    <a:pt x="271" y="186"/>
                  </a:lnTo>
                  <a:lnTo>
                    <a:pt x="229" y="186"/>
                  </a:lnTo>
                  <a:lnTo>
                    <a:pt x="227" y="184"/>
                  </a:lnTo>
                  <a:lnTo>
                    <a:pt x="221" y="179"/>
                  </a:lnTo>
                  <a:lnTo>
                    <a:pt x="211" y="173"/>
                  </a:lnTo>
                  <a:lnTo>
                    <a:pt x="204" y="170"/>
                  </a:lnTo>
                  <a:lnTo>
                    <a:pt x="196" y="168"/>
                  </a:lnTo>
                  <a:lnTo>
                    <a:pt x="189" y="166"/>
                  </a:lnTo>
                  <a:lnTo>
                    <a:pt x="183" y="163"/>
                  </a:lnTo>
                  <a:lnTo>
                    <a:pt x="177" y="161"/>
                  </a:lnTo>
                  <a:lnTo>
                    <a:pt x="173" y="158"/>
                  </a:lnTo>
                  <a:lnTo>
                    <a:pt x="165" y="151"/>
                  </a:lnTo>
                  <a:lnTo>
                    <a:pt x="156" y="142"/>
                  </a:lnTo>
                  <a:lnTo>
                    <a:pt x="151" y="138"/>
                  </a:lnTo>
                  <a:lnTo>
                    <a:pt x="143" y="134"/>
                  </a:lnTo>
                  <a:lnTo>
                    <a:pt x="128" y="128"/>
                  </a:lnTo>
                  <a:lnTo>
                    <a:pt x="113" y="123"/>
                  </a:lnTo>
                  <a:lnTo>
                    <a:pt x="105" y="120"/>
                  </a:lnTo>
                  <a:lnTo>
                    <a:pt x="97" y="119"/>
                  </a:lnTo>
                  <a:lnTo>
                    <a:pt x="87" y="119"/>
                  </a:lnTo>
                  <a:lnTo>
                    <a:pt x="75" y="118"/>
                  </a:lnTo>
                  <a:lnTo>
                    <a:pt x="69" y="117"/>
                  </a:lnTo>
                  <a:lnTo>
                    <a:pt x="64" y="116"/>
                  </a:lnTo>
                  <a:lnTo>
                    <a:pt x="60" y="114"/>
                  </a:lnTo>
                  <a:lnTo>
                    <a:pt x="55" y="112"/>
                  </a:lnTo>
                  <a:lnTo>
                    <a:pt x="45" y="105"/>
                  </a:lnTo>
                  <a:lnTo>
                    <a:pt x="35" y="98"/>
                  </a:lnTo>
                  <a:lnTo>
                    <a:pt x="23" y="91"/>
                  </a:lnTo>
                  <a:lnTo>
                    <a:pt x="16" y="89"/>
                  </a:lnTo>
                  <a:lnTo>
                    <a:pt x="11" y="87"/>
                  </a:lnTo>
                  <a:lnTo>
                    <a:pt x="3" y="84"/>
                  </a:lnTo>
                  <a:lnTo>
                    <a:pt x="1" y="82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0"/>
                  </a:lnTo>
                  <a:lnTo>
                    <a:pt x="11" y="61"/>
                  </a:lnTo>
                  <a:lnTo>
                    <a:pt x="16" y="56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1" y="43"/>
                  </a:lnTo>
                  <a:lnTo>
                    <a:pt x="21" y="33"/>
                  </a:lnTo>
                  <a:lnTo>
                    <a:pt x="23" y="25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9" y="16"/>
                  </a:lnTo>
                  <a:lnTo>
                    <a:pt x="35" y="14"/>
                  </a:lnTo>
                  <a:lnTo>
                    <a:pt x="39" y="13"/>
                  </a:lnTo>
                  <a:lnTo>
                    <a:pt x="44" y="13"/>
                  </a:lnTo>
                  <a:lnTo>
                    <a:pt x="49" y="13"/>
                  </a:lnTo>
                  <a:lnTo>
                    <a:pt x="55" y="14"/>
                  </a:lnTo>
                  <a:lnTo>
                    <a:pt x="65" y="16"/>
                  </a:lnTo>
                  <a:lnTo>
                    <a:pt x="75" y="21"/>
                  </a:lnTo>
                  <a:lnTo>
                    <a:pt x="79" y="24"/>
                  </a:lnTo>
                  <a:lnTo>
                    <a:pt x="83" y="26"/>
                  </a:lnTo>
                  <a:lnTo>
                    <a:pt x="85" y="29"/>
                  </a:lnTo>
                  <a:lnTo>
                    <a:pt x="88" y="30"/>
                  </a:lnTo>
                  <a:lnTo>
                    <a:pt x="91" y="30"/>
                  </a:lnTo>
                  <a:lnTo>
                    <a:pt x="100" y="27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1" y="18"/>
                  </a:lnTo>
                  <a:lnTo>
                    <a:pt x="112" y="16"/>
                  </a:lnTo>
                  <a:lnTo>
                    <a:pt x="115" y="15"/>
                  </a:lnTo>
                  <a:lnTo>
                    <a:pt x="121" y="13"/>
                  </a:lnTo>
                  <a:lnTo>
                    <a:pt x="131" y="13"/>
                  </a:lnTo>
                  <a:lnTo>
                    <a:pt x="148" y="13"/>
                  </a:lnTo>
                  <a:lnTo>
                    <a:pt x="157" y="13"/>
                  </a:lnTo>
                  <a:lnTo>
                    <a:pt x="165" y="15"/>
                  </a:lnTo>
                  <a:lnTo>
                    <a:pt x="172" y="19"/>
                  </a:lnTo>
                  <a:lnTo>
                    <a:pt x="177" y="24"/>
                  </a:lnTo>
                  <a:lnTo>
                    <a:pt x="180" y="27"/>
                  </a:lnTo>
                  <a:lnTo>
                    <a:pt x="185" y="31"/>
                  </a:lnTo>
                  <a:lnTo>
                    <a:pt x="195" y="36"/>
                  </a:lnTo>
                  <a:lnTo>
                    <a:pt x="208" y="41"/>
                  </a:lnTo>
                  <a:lnTo>
                    <a:pt x="219" y="45"/>
                  </a:lnTo>
                  <a:lnTo>
                    <a:pt x="229" y="46"/>
                  </a:lnTo>
                  <a:lnTo>
                    <a:pt x="239" y="45"/>
                  </a:lnTo>
                  <a:lnTo>
                    <a:pt x="251" y="43"/>
                  </a:lnTo>
                  <a:lnTo>
                    <a:pt x="265" y="42"/>
                  </a:lnTo>
                  <a:lnTo>
                    <a:pt x="291" y="41"/>
                  </a:lnTo>
                  <a:lnTo>
                    <a:pt x="308" y="41"/>
                  </a:lnTo>
                  <a:lnTo>
                    <a:pt x="329" y="38"/>
                  </a:lnTo>
                  <a:lnTo>
                    <a:pt x="336" y="36"/>
                  </a:lnTo>
                  <a:lnTo>
                    <a:pt x="339" y="35"/>
                  </a:lnTo>
                  <a:lnTo>
                    <a:pt x="341" y="34"/>
                  </a:lnTo>
                  <a:lnTo>
                    <a:pt x="341" y="33"/>
                  </a:lnTo>
                  <a:lnTo>
                    <a:pt x="343" y="32"/>
                  </a:lnTo>
                  <a:lnTo>
                    <a:pt x="345" y="30"/>
                  </a:lnTo>
                  <a:lnTo>
                    <a:pt x="348" y="30"/>
                  </a:lnTo>
                  <a:lnTo>
                    <a:pt x="353" y="29"/>
                  </a:lnTo>
                  <a:lnTo>
                    <a:pt x="367" y="28"/>
                  </a:lnTo>
                  <a:lnTo>
                    <a:pt x="377" y="29"/>
                  </a:lnTo>
                  <a:lnTo>
                    <a:pt x="387" y="29"/>
                  </a:lnTo>
                  <a:lnTo>
                    <a:pt x="400" y="27"/>
                  </a:lnTo>
                  <a:lnTo>
                    <a:pt x="407" y="26"/>
                  </a:lnTo>
                  <a:lnTo>
                    <a:pt x="416" y="23"/>
                  </a:lnTo>
                  <a:lnTo>
                    <a:pt x="432" y="16"/>
                  </a:lnTo>
                  <a:lnTo>
                    <a:pt x="449" y="9"/>
                  </a:lnTo>
                  <a:lnTo>
                    <a:pt x="464" y="3"/>
                  </a:lnTo>
                  <a:lnTo>
                    <a:pt x="477" y="0"/>
                  </a:lnTo>
                  <a:lnTo>
                    <a:pt x="479" y="0"/>
                  </a:lnTo>
                  <a:lnTo>
                    <a:pt x="483" y="1"/>
                  </a:lnTo>
                  <a:lnTo>
                    <a:pt x="487" y="3"/>
                  </a:lnTo>
                  <a:lnTo>
                    <a:pt x="488" y="6"/>
                  </a:lnTo>
                  <a:lnTo>
                    <a:pt x="488" y="10"/>
                  </a:lnTo>
                  <a:lnTo>
                    <a:pt x="488" y="14"/>
                  </a:lnTo>
                  <a:lnTo>
                    <a:pt x="489" y="25"/>
                  </a:lnTo>
                  <a:lnTo>
                    <a:pt x="489" y="30"/>
                  </a:lnTo>
                  <a:lnTo>
                    <a:pt x="488" y="31"/>
                  </a:lnTo>
                  <a:lnTo>
                    <a:pt x="487" y="33"/>
                  </a:lnTo>
                  <a:lnTo>
                    <a:pt x="479" y="35"/>
                  </a:lnTo>
                  <a:lnTo>
                    <a:pt x="475" y="37"/>
                  </a:lnTo>
                  <a:lnTo>
                    <a:pt x="471" y="41"/>
                  </a:lnTo>
                  <a:lnTo>
                    <a:pt x="468" y="46"/>
                  </a:lnTo>
                  <a:lnTo>
                    <a:pt x="467" y="50"/>
                  </a:lnTo>
                  <a:lnTo>
                    <a:pt x="464" y="57"/>
                  </a:lnTo>
                  <a:lnTo>
                    <a:pt x="457" y="63"/>
                  </a:lnTo>
                  <a:lnTo>
                    <a:pt x="451" y="69"/>
                  </a:lnTo>
                  <a:lnTo>
                    <a:pt x="448" y="74"/>
                  </a:lnTo>
                  <a:lnTo>
                    <a:pt x="445" y="80"/>
                  </a:lnTo>
                  <a:lnTo>
                    <a:pt x="443" y="87"/>
                  </a:lnTo>
                  <a:lnTo>
                    <a:pt x="443" y="92"/>
                  </a:lnTo>
                  <a:lnTo>
                    <a:pt x="444" y="96"/>
                  </a:lnTo>
                  <a:lnTo>
                    <a:pt x="445" y="101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4"/>
                  </a:lnTo>
                  <a:lnTo>
                    <a:pt x="437" y="121"/>
                  </a:lnTo>
                  <a:lnTo>
                    <a:pt x="433" y="125"/>
                  </a:lnTo>
                  <a:lnTo>
                    <a:pt x="431" y="128"/>
                  </a:lnTo>
                  <a:lnTo>
                    <a:pt x="431" y="130"/>
                  </a:lnTo>
                  <a:lnTo>
                    <a:pt x="432" y="133"/>
                  </a:lnTo>
                  <a:lnTo>
                    <a:pt x="444" y="148"/>
                  </a:lnTo>
                  <a:lnTo>
                    <a:pt x="451" y="157"/>
                  </a:lnTo>
                  <a:lnTo>
                    <a:pt x="456" y="165"/>
                  </a:lnTo>
                  <a:lnTo>
                    <a:pt x="459" y="171"/>
                  </a:lnTo>
                  <a:lnTo>
                    <a:pt x="460" y="177"/>
                  </a:lnTo>
                  <a:lnTo>
                    <a:pt x="461" y="187"/>
                  </a:lnTo>
                  <a:lnTo>
                    <a:pt x="463" y="194"/>
                  </a:lnTo>
                  <a:lnTo>
                    <a:pt x="461" y="197"/>
                  </a:lnTo>
                  <a:lnTo>
                    <a:pt x="457" y="200"/>
                  </a:lnTo>
                  <a:lnTo>
                    <a:pt x="452" y="203"/>
                  </a:lnTo>
                  <a:lnTo>
                    <a:pt x="447" y="204"/>
                  </a:lnTo>
                  <a:lnTo>
                    <a:pt x="444" y="206"/>
                  </a:lnTo>
                  <a:lnTo>
                    <a:pt x="443" y="209"/>
                  </a:lnTo>
                  <a:lnTo>
                    <a:pt x="441" y="219"/>
                  </a:lnTo>
                  <a:lnTo>
                    <a:pt x="440" y="224"/>
                  </a:lnTo>
                  <a:lnTo>
                    <a:pt x="437" y="229"/>
                  </a:lnTo>
                  <a:lnTo>
                    <a:pt x="435" y="233"/>
                  </a:lnTo>
                  <a:lnTo>
                    <a:pt x="433" y="236"/>
                  </a:lnTo>
                  <a:lnTo>
                    <a:pt x="429" y="239"/>
                  </a:lnTo>
                  <a:lnTo>
                    <a:pt x="423" y="241"/>
                  </a:lnTo>
                  <a:lnTo>
                    <a:pt x="409" y="242"/>
                  </a:lnTo>
                  <a:lnTo>
                    <a:pt x="404" y="243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066650" y="2572063"/>
              <a:ext cx="476450" cy="552233"/>
            </a:xfrm>
            <a:custGeom>
              <a:avLst/>
              <a:gdLst>
                <a:gd name="T0" fmla="*/ 2147483647 w 200"/>
                <a:gd name="T1" fmla="*/ 2147483647 h 174"/>
                <a:gd name="T2" fmla="*/ 2147483647 w 200"/>
                <a:gd name="T3" fmla="*/ 2147483647 h 174"/>
                <a:gd name="T4" fmla="*/ 2147483647 w 200"/>
                <a:gd name="T5" fmla="*/ 2147483647 h 174"/>
                <a:gd name="T6" fmla="*/ 2147483647 w 200"/>
                <a:gd name="T7" fmla="*/ 2147483647 h 174"/>
                <a:gd name="T8" fmla="*/ 2147483647 w 200"/>
                <a:gd name="T9" fmla="*/ 2147483647 h 174"/>
                <a:gd name="T10" fmla="*/ 2147483647 w 200"/>
                <a:gd name="T11" fmla="*/ 2147483647 h 174"/>
                <a:gd name="T12" fmla="*/ 2147483647 w 200"/>
                <a:gd name="T13" fmla="*/ 2147483647 h 174"/>
                <a:gd name="T14" fmla="*/ 2147483647 w 200"/>
                <a:gd name="T15" fmla="*/ 2147483647 h 174"/>
                <a:gd name="T16" fmla="*/ 2147483647 w 200"/>
                <a:gd name="T17" fmla="*/ 2147483647 h 174"/>
                <a:gd name="T18" fmla="*/ 2147483647 w 200"/>
                <a:gd name="T19" fmla="*/ 2147483647 h 174"/>
                <a:gd name="T20" fmla="*/ 2147483647 w 200"/>
                <a:gd name="T21" fmla="*/ 2147483647 h 174"/>
                <a:gd name="T22" fmla="*/ 2147483647 w 200"/>
                <a:gd name="T23" fmla="*/ 2147483647 h 174"/>
                <a:gd name="T24" fmla="*/ 2147483647 w 200"/>
                <a:gd name="T25" fmla="*/ 2147483647 h 174"/>
                <a:gd name="T26" fmla="*/ 0 w 200"/>
                <a:gd name="T27" fmla="*/ 2147483647 h 174"/>
                <a:gd name="T28" fmla="*/ 2147483647 w 200"/>
                <a:gd name="T29" fmla="*/ 2147483647 h 174"/>
                <a:gd name="T30" fmla="*/ 2147483647 w 200"/>
                <a:gd name="T31" fmla="*/ 2147483647 h 174"/>
                <a:gd name="T32" fmla="*/ 2147483647 w 200"/>
                <a:gd name="T33" fmla="*/ 2147483647 h 174"/>
                <a:gd name="T34" fmla="*/ 2147483647 w 200"/>
                <a:gd name="T35" fmla="*/ 2147483647 h 174"/>
                <a:gd name="T36" fmla="*/ 2147483647 w 200"/>
                <a:gd name="T37" fmla="*/ 2147483647 h 174"/>
                <a:gd name="T38" fmla="*/ 2147483647 w 200"/>
                <a:gd name="T39" fmla="*/ 2147483647 h 174"/>
                <a:gd name="T40" fmla="*/ 2147483647 w 200"/>
                <a:gd name="T41" fmla="*/ 2147483647 h 174"/>
                <a:gd name="T42" fmla="*/ 2147483647 w 200"/>
                <a:gd name="T43" fmla="*/ 0 h 174"/>
                <a:gd name="T44" fmla="*/ 2147483647 w 200"/>
                <a:gd name="T45" fmla="*/ 2147483647 h 174"/>
                <a:gd name="T46" fmla="*/ 2147483647 w 200"/>
                <a:gd name="T47" fmla="*/ 2147483647 h 174"/>
                <a:gd name="T48" fmla="*/ 2147483647 w 200"/>
                <a:gd name="T49" fmla="*/ 2147483647 h 174"/>
                <a:gd name="T50" fmla="*/ 2147483647 w 200"/>
                <a:gd name="T51" fmla="*/ 2147483647 h 174"/>
                <a:gd name="T52" fmla="*/ 2147483647 w 200"/>
                <a:gd name="T53" fmla="*/ 2147483647 h 174"/>
                <a:gd name="T54" fmla="*/ 2147483647 w 200"/>
                <a:gd name="T55" fmla="*/ 2147483647 h 174"/>
                <a:gd name="T56" fmla="*/ 2147483647 w 200"/>
                <a:gd name="T57" fmla="*/ 2147483647 h 174"/>
                <a:gd name="T58" fmla="*/ 2147483647 w 200"/>
                <a:gd name="T59" fmla="*/ 2147483647 h 174"/>
                <a:gd name="T60" fmla="*/ 2147483647 w 200"/>
                <a:gd name="T61" fmla="*/ 2147483647 h 174"/>
                <a:gd name="T62" fmla="*/ 2147483647 w 200"/>
                <a:gd name="T63" fmla="*/ 2147483647 h 174"/>
                <a:gd name="T64" fmla="*/ 2147483647 w 200"/>
                <a:gd name="T65" fmla="*/ 2147483647 h 174"/>
                <a:gd name="T66" fmla="*/ 2147483647 w 200"/>
                <a:gd name="T67" fmla="*/ 2147483647 h 174"/>
                <a:gd name="T68" fmla="*/ 2147483647 w 200"/>
                <a:gd name="T69" fmla="*/ 2147483647 h 174"/>
                <a:gd name="T70" fmla="*/ 2147483647 w 200"/>
                <a:gd name="T71" fmla="*/ 2147483647 h 174"/>
                <a:gd name="T72" fmla="*/ 2147483647 w 200"/>
                <a:gd name="T73" fmla="*/ 2147483647 h 174"/>
                <a:gd name="T74" fmla="*/ 2147483647 w 200"/>
                <a:gd name="T75" fmla="*/ 2147483647 h 174"/>
                <a:gd name="T76" fmla="*/ 2147483647 w 200"/>
                <a:gd name="T77" fmla="*/ 2147483647 h 174"/>
                <a:gd name="T78" fmla="*/ 2147483647 w 200"/>
                <a:gd name="T79" fmla="*/ 2147483647 h 174"/>
                <a:gd name="T80" fmla="*/ 2147483647 w 200"/>
                <a:gd name="T81" fmla="*/ 2147483647 h 174"/>
                <a:gd name="T82" fmla="*/ 2147483647 w 200"/>
                <a:gd name="T83" fmla="*/ 2147483647 h 174"/>
                <a:gd name="T84" fmla="*/ 2147483647 w 200"/>
                <a:gd name="T85" fmla="*/ 2147483647 h 174"/>
                <a:gd name="T86" fmla="*/ 2147483647 w 200"/>
                <a:gd name="T87" fmla="*/ 2147483647 h 174"/>
                <a:gd name="T88" fmla="*/ 2147483647 w 200"/>
                <a:gd name="T89" fmla="*/ 2147483647 h 174"/>
                <a:gd name="T90" fmla="*/ 2147483647 w 200"/>
                <a:gd name="T91" fmla="*/ 2147483647 h 174"/>
                <a:gd name="T92" fmla="*/ 2147483647 w 200"/>
                <a:gd name="T93" fmla="*/ 2147483647 h 174"/>
                <a:gd name="T94" fmla="*/ 2147483647 w 200"/>
                <a:gd name="T95" fmla="*/ 2147483647 h 174"/>
                <a:gd name="T96" fmla="*/ 2147483647 w 200"/>
                <a:gd name="T97" fmla="*/ 2147483647 h 174"/>
                <a:gd name="T98" fmla="*/ 2147483647 w 200"/>
                <a:gd name="T99" fmla="*/ 2147483647 h 174"/>
                <a:gd name="T100" fmla="*/ 2147483647 w 200"/>
                <a:gd name="T101" fmla="*/ 2147483647 h 174"/>
                <a:gd name="T102" fmla="*/ 2147483647 w 200"/>
                <a:gd name="T103" fmla="*/ 2147483647 h 174"/>
                <a:gd name="T104" fmla="*/ 2147483647 w 200"/>
                <a:gd name="T105" fmla="*/ 2147483647 h 174"/>
                <a:gd name="T106" fmla="*/ 2147483647 w 200"/>
                <a:gd name="T107" fmla="*/ 2147483647 h 174"/>
                <a:gd name="T108" fmla="*/ 2147483647 w 200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"/>
                <a:gd name="T166" fmla="*/ 0 h 174"/>
                <a:gd name="T167" fmla="*/ 200 w 200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" h="174">
                  <a:moveTo>
                    <a:pt x="34" y="174"/>
                  </a:moveTo>
                  <a:lnTo>
                    <a:pt x="34" y="174"/>
                  </a:lnTo>
                  <a:lnTo>
                    <a:pt x="34" y="168"/>
                  </a:lnTo>
                  <a:lnTo>
                    <a:pt x="32" y="163"/>
                  </a:lnTo>
                  <a:lnTo>
                    <a:pt x="30" y="158"/>
                  </a:lnTo>
                  <a:lnTo>
                    <a:pt x="30" y="153"/>
                  </a:lnTo>
                  <a:lnTo>
                    <a:pt x="27" y="147"/>
                  </a:lnTo>
                  <a:lnTo>
                    <a:pt x="24" y="143"/>
                  </a:lnTo>
                  <a:lnTo>
                    <a:pt x="27" y="141"/>
                  </a:lnTo>
                  <a:lnTo>
                    <a:pt x="30" y="140"/>
                  </a:lnTo>
                  <a:lnTo>
                    <a:pt x="39" y="133"/>
                  </a:lnTo>
                  <a:lnTo>
                    <a:pt x="44" y="127"/>
                  </a:lnTo>
                  <a:lnTo>
                    <a:pt x="47" y="122"/>
                  </a:lnTo>
                  <a:lnTo>
                    <a:pt x="48" y="119"/>
                  </a:lnTo>
                  <a:lnTo>
                    <a:pt x="48" y="111"/>
                  </a:lnTo>
                  <a:lnTo>
                    <a:pt x="47" y="107"/>
                  </a:lnTo>
                  <a:lnTo>
                    <a:pt x="46" y="104"/>
                  </a:lnTo>
                  <a:lnTo>
                    <a:pt x="43" y="103"/>
                  </a:lnTo>
                  <a:lnTo>
                    <a:pt x="39" y="101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39" y="93"/>
                  </a:lnTo>
                  <a:lnTo>
                    <a:pt x="39" y="90"/>
                  </a:lnTo>
                  <a:lnTo>
                    <a:pt x="38" y="87"/>
                  </a:lnTo>
                  <a:lnTo>
                    <a:pt x="31" y="82"/>
                  </a:lnTo>
                  <a:lnTo>
                    <a:pt x="20" y="73"/>
                  </a:lnTo>
                  <a:lnTo>
                    <a:pt x="14" y="66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6" y="5"/>
                  </a:lnTo>
                  <a:lnTo>
                    <a:pt x="38" y="7"/>
                  </a:lnTo>
                  <a:lnTo>
                    <a:pt x="44" y="7"/>
                  </a:lnTo>
                  <a:lnTo>
                    <a:pt x="50" y="6"/>
                  </a:lnTo>
                  <a:lnTo>
                    <a:pt x="55" y="4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67" y="1"/>
                  </a:lnTo>
                  <a:lnTo>
                    <a:pt x="68" y="3"/>
                  </a:lnTo>
                  <a:lnTo>
                    <a:pt x="70" y="8"/>
                  </a:lnTo>
                  <a:lnTo>
                    <a:pt x="71" y="16"/>
                  </a:lnTo>
                  <a:lnTo>
                    <a:pt x="76" y="18"/>
                  </a:lnTo>
                  <a:lnTo>
                    <a:pt x="87" y="20"/>
                  </a:lnTo>
                  <a:lnTo>
                    <a:pt x="91" y="21"/>
                  </a:lnTo>
                  <a:lnTo>
                    <a:pt x="92" y="22"/>
                  </a:lnTo>
                  <a:lnTo>
                    <a:pt x="92" y="23"/>
                  </a:lnTo>
                  <a:lnTo>
                    <a:pt x="96" y="25"/>
                  </a:lnTo>
                  <a:lnTo>
                    <a:pt x="104" y="30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6" y="40"/>
                  </a:lnTo>
                  <a:lnTo>
                    <a:pt x="104" y="44"/>
                  </a:lnTo>
                  <a:lnTo>
                    <a:pt x="106" y="46"/>
                  </a:lnTo>
                  <a:lnTo>
                    <a:pt x="107" y="47"/>
                  </a:lnTo>
                  <a:lnTo>
                    <a:pt x="110" y="47"/>
                  </a:lnTo>
                  <a:lnTo>
                    <a:pt x="116" y="53"/>
                  </a:lnTo>
                  <a:lnTo>
                    <a:pt x="126" y="54"/>
                  </a:lnTo>
                  <a:lnTo>
                    <a:pt x="134" y="54"/>
                  </a:lnTo>
                  <a:lnTo>
                    <a:pt x="140" y="53"/>
                  </a:lnTo>
                  <a:lnTo>
                    <a:pt x="144" y="53"/>
                  </a:lnTo>
                  <a:lnTo>
                    <a:pt x="150" y="53"/>
                  </a:lnTo>
                  <a:lnTo>
                    <a:pt x="155" y="55"/>
                  </a:lnTo>
                  <a:lnTo>
                    <a:pt x="162" y="57"/>
                  </a:lnTo>
                  <a:lnTo>
                    <a:pt x="166" y="60"/>
                  </a:lnTo>
                  <a:lnTo>
                    <a:pt x="168" y="63"/>
                  </a:lnTo>
                  <a:lnTo>
                    <a:pt x="168" y="67"/>
                  </a:lnTo>
                  <a:lnTo>
                    <a:pt x="168" y="72"/>
                  </a:lnTo>
                  <a:lnTo>
                    <a:pt x="170" y="77"/>
                  </a:lnTo>
                  <a:lnTo>
                    <a:pt x="170" y="79"/>
                  </a:lnTo>
                  <a:lnTo>
                    <a:pt x="175" y="84"/>
                  </a:lnTo>
                  <a:lnTo>
                    <a:pt x="183" y="90"/>
                  </a:lnTo>
                  <a:lnTo>
                    <a:pt x="187" y="93"/>
                  </a:lnTo>
                  <a:lnTo>
                    <a:pt x="191" y="97"/>
                  </a:lnTo>
                  <a:lnTo>
                    <a:pt x="195" y="100"/>
                  </a:lnTo>
                  <a:lnTo>
                    <a:pt x="200" y="101"/>
                  </a:lnTo>
                  <a:lnTo>
                    <a:pt x="199" y="104"/>
                  </a:lnTo>
                  <a:lnTo>
                    <a:pt x="199" y="105"/>
                  </a:lnTo>
                  <a:lnTo>
                    <a:pt x="194" y="119"/>
                  </a:lnTo>
                  <a:lnTo>
                    <a:pt x="191" y="122"/>
                  </a:lnTo>
                  <a:lnTo>
                    <a:pt x="188" y="125"/>
                  </a:lnTo>
                  <a:lnTo>
                    <a:pt x="174" y="143"/>
                  </a:lnTo>
                  <a:lnTo>
                    <a:pt x="162" y="136"/>
                  </a:lnTo>
                  <a:lnTo>
                    <a:pt x="156" y="133"/>
                  </a:lnTo>
                  <a:lnTo>
                    <a:pt x="152" y="132"/>
                  </a:lnTo>
                  <a:lnTo>
                    <a:pt x="146" y="131"/>
                  </a:lnTo>
                  <a:lnTo>
                    <a:pt x="143" y="130"/>
                  </a:lnTo>
                  <a:lnTo>
                    <a:pt x="139" y="129"/>
                  </a:lnTo>
                  <a:lnTo>
                    <a:pt x="135" y="132"/>
                  </a:lnTo>
                  <a:lnTo>
                    <a:pt x="130" y="135"/>
                  </a:lnTo>
                  <a:lnTo>
                    <a:pt x="124" y="137"/>
                  </a:lnTo>
                  <a:lnTo>
                    <a:pt x="122" y="140"/>
                  </a:lnTo>
                  <a:lnTo>
                    <a:pt x="119" y="143"/>
                  </a:lnTo>
                  <a:lnTo>
                    <a:pt x="116" y="153"/>
                  </a:lnTo>
                  <a:lnTo>
                    <a:pt x="111" y="162"/>
                  </a:lnTo>
                  <a:lnTo>
                    <a:pt x="107" y="166"/>
                  </a:lnTo>
                  <a:lnTo>
                    <a:pt x="103" y="168"/>
                  </a:lnTo>
                  <a:lnTo>
                    <a:pt x="99" y="170"/>
                  </a:lnTo>
                  <a:lnTo>
                    <a:pt x="80" y="158"/>
                  </a:lnTo>
                  <a:lnTo>
                    <a:pt x="62" y="167"/>
                  </a:lnTo>
                  <a:lnTo>
                    <a:pt x="54" y="170"/>
                  </a:lnTo>
                  <a:lnTo>
                    <a:pt x="46" y="173"/>
                  </a:lnTo>
                  <a:lnTo>
                    <a:pt x="36" y="174"/>
                  </a:lnTo>
                  <a:lnTo>
                    <a:pt x="34" y="174"/>
                  </a:lnTo>
                  <a:close/>
                  <a:moveTo>
                    <a:pt x="12" y="140"/>
                  </a:moveTo>
                  <a:lnTo>
                    <a:pt x="12" y="140"/>
                  </a:lnTo>
                  <a:lnTo>
                    <a:pt x="11" y="139"/>
                  </a:lnTo>
                  <a:lnTo>
                    <a:pt x="12" y="140"/>
                  </a:lnTo>
                  <a:close/>
                  <a:moveTo>
                    <a:pt x="200" y="100"/>
                  </a:moveTo>
                  <a:lnTo>
                    <a:pt x="200" y="1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dirty="0">
                <a:noFill/>
              </a:endParaRPr>
            </a:p>
          </p:txBody>
        </p:sp>
        <p:sp>
          <p:nvSpPr>
            <p:cNvPr id="8201" name="Freeform 10"/>
            <p:cNvSpPr>
              <a:spLocks noEditPoints="1"/>
            </p:cNvSpPr>
            <p:nvPr/>
          </p:nvSpPr>
          <p:spPr bwMode="auto">
            <a:xfrm>
              <a:off x="2914650" y="2209800"/>
              <a:ext cx="1104900" cy="885825"/>
            </a:xfrm>
            <a:custGeom>
              <a:avLst/>
              <a:gdLst>
                <a:gd name="T0" fmla="*/ 2147483647 w 464"/>
                <a:gd name="T1" fmla="*/ 2147483647 h 278"/>
                <a:gd name="T2" fmla="*/ 2147483647 w 464"/>
                <a:gd name="T3" fmla="*/ 2147483647 h 278"/>
                <a:gd name="T4" fmla="*/ 2147483647 w 464"/>
                <a:gd name="T5" fmla="*/ 2147483647 h 278"/>
                <a:gd name="T6" fmla="*/ 2147483647 w 464"/>
                <a:gd name="T7" fmla="*/ 2147483647 h 278"/>
                <a:gd name="T8" fmla="*/ 2147483647 w 464"/>
                <a:gd name="T9" fmla="*/ 2147483647 h 278"/>
                <a:gd name="T10" fmla="*/ 2147483647 w 464"/>
                <a:gd name="T11" fmla="*/ 0 h 278"/>
                <a:gd name="T12" fmla="*/ 2147483647 w 464"/>
                <a:gd name="T13" fmla="*/ 2147483647 h 278"/>
                <a:gd name="T14" fmla="*/ 2147483647 w 464"/>
                <a:gd name="T15" fmla="*/ 2147483647 h 278"/>
                <a:gd name="T16" fmla="*/ 2147483647 w 464"/>
                <a:gd name="T17" fmla="*/ 2147483647 h 278"/>
                <a:gd name="T18" fmla="*/ 2147483647 w 464"/>
                <a:gd name="T19" fmla="*/ 2147483647 h 278"/>
                <a:gd name="T20" fmla="*/ 2147483647 w 464"/>
                <a:gd name="T21" fmla="*/ 2147483647 h 278"/>
                <a:gd name="T22" fmla="*/ 2147483647 w 464"/>
                <a:gd name="T23" fmla="*/ 2147483647 h 278"/>
                <a:gd name="T24" fmla="*/ 2147483647 w 464"/>
                <a:gd name="T25" fmla="*/ 2147483647 h 278"/>
                <a:gd name="T26" fmla="*/ 2147483647 w 464"/>
                <a:gd name="T27" fmla="*/ 2147483647 h 278"/>
                <a:gd name="T28" fmla="*/ 2147483647 w 464"/>
                <a:gd name="T29" fmla="*/ 2147483647 h 278"/>
                <a:gd name="T30" fmla="*/ 2147483647 w 464"/>
                <a:gd name="T31" fmla="*/ 2147483647 h 278"/>
                <a:gd name="T32" fmla="*/ 2147483647 w 464"/>
                <a:gd name="T33" fmla="*/ 2147483647 h 278"/>
                <a:gd name="T34" fmla="*/ 2147483647 w 464"/>
                <a:gd name="T35" fmla="*/ 2147483647 h 278"/>
                <a:gd name="T36" fmla="*/ 2147483647 w 464"/>
                <a:gd name="T37" fmla="*/ 2147483647 h 278"/>
                <a:gd name="T38" fmla="*/ 2147483647 w 464"/>
                <a:gd name="T39" fmla="*/ 2147483647 h 278"/>
                <a:gd name="T40" fmla="*/ 2147483647 w 464"/>
                <a:gd name="T41" fmla="*/ 2147483647 h 278"/>
                <a:gd name="T42" fmla="*/ 2147483647 w 464"/>
                <a:gd name="T43" fmla="*/ 2147483647 h 278"/>
                <a:gd name="T44" fmla="*/ 2147483647 w 464"/>
                <a:gd name="T45" fmla="*/ 2147483647 h 278"/>
                <a:gd name="T46" fmla="*/ 2147483647 w 464"/>
                <a:gd name="T47" fmla="*/ 2147483647 h 278"/>
                <a:gd name="T48" fmla="*/ 2147483647 w 464"/>
                <a:gd name="T49" fmla="*/ 2147483647 h 278"/>
                <a:gd name="T50" fmla="*/ 2147483647 w 464"/>
                <a:gd name="T51" fmla="*/ 2147483647 h 278"/>
                <a:gd name="T52" fmla="*/ 2147483647 w 464"/>
                <a:gd name="T53" fmla="*/ 2147483647 h 278"/>
                <a:gd name="T54" fmla="*/ 2147483647 w 464"/>
                <a:gd name="T55" fmla="*/ 2147483647 h 278"/>
                <a:gd name="T56" fmla="*/ 2147483647 w 464"/>
                <a:gd name="T57" fmla="*/ 2147483647 h 278"/>
                <a:gd name="T58" fmla="*/ 2147483647 w 464"/>
                <a:gd name="T59" fmla="*/ 2147483647 h 278"/>
                <a:gd name="T60" fmla="*/ 2147483647 w 464"/>
                <a:gd name="T61" fmla="*/ 2147483647 h 278"/>
                <a:gd name="T62" fmla="*/ 2147483647 w 464"/>
                <a:gd name="T63" fmla="*/ 2147483647 h 278"/>
                <a:gd name="T64" fmla="*/ 2147483647 w 464"/>
                <a:gd name="T65" fmla="*/ 2147483647 h 278"/>
                <a:gd name="T66" fmla="*/ 2147483647 w 464"/>
                <a:gd name="T67" fmla="*/ 2147483647 h 278"/>
                <a:gd name="T68" fmla="*/ 2147483647 w 464"/>
                <a:gd name="T69" fmla="*/ 2147483647 h 278"/>
                <a:gd name="T70" fmla="*/ 2147483647 w 464"/>
                <a:gd name="T71" fmla="*/ 2147483647 h 278"/>
                <a:gd name="T72" fmla="*/ 2147483647 w 464"/>
                <a:gd name="T73" fmla="*/ 2147483647 h 278"/>
                <a:gd name="T74" fmla="*/ 2147483647 w 464"/>
                <a:gd name="T75" fmla="*/ 2147483647 h 278"/>
                <a:gd name="T76" fmla="*/ 2147483647 w 464"/>
                <a:gd name="T77" fmla="*/ 2147483647 h 278"/>
                <a:gd name="T78" fmla="*/ 2147483647 w 464"/>
                <a:gd name="T79" fmla="*/ 2147483647 h 278"/>
                <a:gd name="T80" fmla="*/ 2147483647 w 464"/>
                <a:gd name="T81" fmla="*/ 2147483647 h 278"/>
                <a:gd name="T82" fmla="*/ 2147483647 w 464"/>
                <a:gd name="T83" fmla="*/ 2147483647 h 278"/>
                <a:gd name="T84" fmla="*/ 2147483647 w 464"/>
                <a:gd name="T85" fmla="*/ 2147483647 h 278"/>
                <a:gd name="T86" fmla="*/ 2147483647 w 464"/>
                <a:gd name="T87" fmla="*/ 2147483647 h 278"/>
                <a:gd name="T88" fmla="*/ 2147483647 w 464"/>
                <a:gd name="T89" fmla="*/ 2147483647 h 278"/>
                <a:gd name="T90" fmla="*/ 2147483647 w 464"/>
                <a:gd name="T91" fmla="*/ 2147483647 h 278"/>
                <a:gd name="T92" fmla="*/ 2147483647 w 464"/>
                <a:gd name="T93" fmla="*/ 2147483647 h 278"/>
                <a:gd name="T94" fmla="*/ 2147483647 w 464"/>
                <a:gd name="T95" fmla="*/ 2147483647 h 278"/>
                <a:gd name="T96" fmla="*/ 2147483647 w 464"/>
                <a:gd name="T97" fmla="*/ 2147483647 h 278"/>
                <a:gd name="T98" fmla="*/ 2147483647 w 464"/>
                <a:gd name="T99" fmla="*/ 2147483647 h 278"/>
                <a:gd name="T100" fmla="*/ 2147483647 w 464"/>
                <a:gd name="T101" fmla="*/ 2147483647 h 278"/>
                <a:gd name="T102" fmla="*/ 2147483647 w 464"/>
                <a:gd name="T103" fmla="*/ 2147483647 h 278"/>
                <a:gd name="T104" fmla="*/ 2147483647 w 464"/>
                <a:gd name="T105" fmla="*/ 2147483647 h 278"/>
                <a:gd name="T106" fmla="*/ 2147483647 w 464"/>
                <a:gd name="T107" fmla="*/ 2147483647 h 278"/>
                <a:gd name="T108" fmla="*/ 2147483647 w 464"/>
                <a:gd name="T109" fmla="*/ 2147483647 h 278"/>
                <a:gd name="T110" fmla="*/ 2147483647 w 464"/>
                <a:gd name="T111" fmla="*/ 2147483647 h 278"/>
                <a:gd name="T112" fmla="*/ 2147483647 w 464"/>
                <a:gd name="T113" fmla="*/ 2147483647 h 278"/>
                <a:gd name="T114" fmla="*/ 2147483647 w 464"/>
                <a:gd name="T115" fmla="*/ 2147483647 h 278"/>
                <a:gd name="T116" fmla="*/ 2147483647 w 464"/>
                <a:gd name="T117" fmla="*/ 2147483647 h 278"/>
                <a:gd name="T118" fmla="*/ 2147483647 w 464"/>
                <a:gd name="T119" fmla="*/ 2147483647 h 278"/>
                <a:gd name="T120" fmla="*/ 2147483647 w 464"/>
                <a:gd name="T121" fmla="*/ 2147483647 h 278"/>
                <a:gd name="T122" fmla="*/ 2147483647 w 464"/>
                <a:gd name="T123" fmla="*/ 2147483647 h 2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4"/>
                <a:gd name="T187" fmla="*/ 0 h 278"/>
                <a:gd name="T188" fmla="*/ 464 w 464"/>
                <a:gd name="T189" fmla="*/ 278 h 2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4" h="278">
                  <a:moveTo>
                    <a:pt x="15" y="9"/>
                  </a:moveTo>
                  <a:lnTo>
                    <a:pt x="15" y="9"/>
                  </a:lnTo>
                  <a:lnTo>
                    <a:pt x="16" y="10"/>
                  </a:lnTo>
                  <a:lnTo>
                    <a:pt x="15" y="9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23" y="11"/>
                  </a:lnTo>
                  <a:lnTo>
                    <a:pt x="36" y="11"/>
                  </a:lnTo>
                  <a:lnTo>
                    <a:pt x="69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9" y="6"/>
                  </a:lnTo>
                  <a:lnTo>
                    <a:pt x="92" y="4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28" y="1"/>
                  </a:lnTo>
                  <a:lnTo>
                    <a:pt x="137" y="3"/>
                  </a:lnTo>
                  <a:lnTo>
                    <a:pt x="143" y="6"/>
                  </a:lnTo>
                  <a:lnTo>
                    <a:pt x="151" y="10"/>
                  </a:lnTo>
                  <a:lnTo>
                    <a:pt x="152" y="13"/>
                  </a:lnTo>
                  <a:lnTo>
                    <a:pt x="152" y="17"/>
                  </a:lnTo>
                  <a:lnTo>
                    <a:pt x="149" y="22"/>
                  </a:lnTo>
                  <a:lnTo>
                    <a:pt x="147" y="27"/>
                  </a:lnTo>
                  <a:lnTo>
                    <a:pt x="143" y="29"/>
                  </a:lnTo>
                  <a:lnTo>
                    <a:pt x="139" y="30"/>
                  </a:lnTo>
                  <a:lnTo>
                    <a:pt x="135" y="30"/>
                  </a:lnTo>
                  <a:lnTo>
                    <a:pt x="132" y="31"/>
                  </a:lnTo>
                  <a:lnTo>
                    <a:pt x="131" y="34"/>
                  </a:lnTo>
                  <a:lnTo>
                    <a:pt x="131" y="39"/>
                  </a:lnTo>
                  <a:lnTo>
                    <a:pt x="131" y="64"/>
                  </a:lnTo>
                  <a:lnTo>
                    <a:pt x="151" y="69"/>
                  </a:lnTo>
                  <a:lnTo>
                    <a:pt x="168" y="74"/>
                  </a:lnTo>
                  <a:lnTo>
                    <a:pt x="175" y="77"/>
                  </a:lnTo>
                  <a:lnTo>
                    <a:pt x="181" y="80"/>
                  </a:lnTo>
                  <a:lnTo>
                    <a:pt x="187" y="83"/>
                  </a:lnTo>
                  <a:lnTo>
                    <a:pt x="193" y="85"/>
                  </a:lnTo>
                  <a:lnTo>
                    <a:pt x="208" y="89"/>
                  </a:lnTo>
                  <a:lnTo>
                    <a:pt x="223" y="93"/>
                  </a:lnTo>
                  <a:lnTo>
                    <a:pt x="236" y="97"/>
                  </a:lnTo>
                  <a:lnTo>
                    <a:pt x="247" y="100"/>
                  </a:lnTo>
                  <a:lnTo>
                    <a:pt x="256" y="103"/>
                  </a:lnTo>
                  <a:lnTo>
                    <a:pt x="263" y="106"/>
                  </a:lnTo>
                  <a:lnTo>
                    <a:pt x="265" y="108"/>
                  </a:lnTo>
                  <a:lnTo>
                    <a:pt x="267" y="111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88" y="122"/>
                  </a:lnTo>
                  <a:lnTo>
                    <a:pt x="299" y="126"/>
                  </a:lnTo>
                  <a:lnTo>
                    <a:pt x="304" y="127"/>
                  </a:lnTo>
                  <a:lnTo>
                    <a:pt x="327" y="136"/>
                  </a:lnTo>
                  <a:lnTo>
                    <a:pt x="344" y="143"/>
                  </a:lnTo>
                  <a:lnTo>
                    <a:pt x="357" y="149"/>
                  </a:lnTo>
                  <a:lnTo>
                    <a:pt x="368" y="153"/>
                  </a:lnTo>
                  <a:lnTo>
                    <a:pt x="377" y="156"/>
                  </a:lnTo>
                  <a:lnTo>
                    <a:pt x="388" y="158"/>
                  </a:lnTo>
                  <a:lnTo>
                    <a:pt x="396" y="160"/>
                  </a:lnTo>
                  <a:lnTo>
                    <a:pt x="403" y="163"/>
                  </a:lnTo>
                  <a:lnTo>
                    <a:pt x="408" y="167"/>
                  </a:lnTo>
                  <a:lnTo>
                    <a:pt x="412" y="172"/>
                  </a:lnTo>
                  <a:lnTo>
                    <a:pt x="416" y="178"/>
                  </a:lnTo>
                  <a:lnTo>
                    <a:pt x="433" y="200"/>
                  </a:lnTo>
                  <a:lnTo>
                    <a:pt x="444" y="204"/>
                  </a:lnTo>
                  <a:lnTo>
                    <a:pt x="453" y="208"/>
                  </a:lnTo>
                  <a:lnTo>
                    <a:pt x="456" y="210"/>
                  </a:lnTo>
                  <a:lnTo>
                    <a:pt x="459" y="212"/>
                  </a:lnTo>
                  <a:lnTo>
                    <a:pt x="460" y="218"/>
                  </a:lnTo>
                  <a:lnTo>
                    <a:pt x="463" y="225"/>
                  </a:lnTo>
                  <a:lnTo>
                    <a:pt x="464" y="234"/>
                  </a:lnTo>
                  <a:lnTo>
                    <a:pt x="464" y="239"/>
                  </a:lnTo>
                  <a:lnTo>
                    <a:pt x="463" y="244"/>
                  </a:lnTo>
                  <a:lnTo>
                    <a:pt x="461" y="250"/>
                  </a:lnTo>
                  <a:lnTo>
                    <a:pt x="461" y="255"/>
                  </a:lnTo>
                  <a:lnTo>
                    <a:pt x="463" y="266"/>
                  </a:lnTo>
                  <a:lnTo>
                    <a:pt x="464" y="271"/>
                  </a:lnTo>
                  <a:lnTo>
                    <a:pt x="464" y="274"/>
                  </a:lnTo>
                  <a:lnTo>
                    <a:pt x="461" y="277"/>
                  </a:lnTo>
                  <a:lnTo>
                    <a:pt x="457" y="278"/>
                  </a:lnTo>
                  <a:lnTo>
                    <a:pt x="448" y="277"/>
                  </a:lnTo>
                  <a:lnTo>
                    <a:pt x="440" y="275"/>
                  </a:lnTo>
                  <a:lnTo>
                    <a:pt x="435" y="271"/>
                  </a:lnTo>
                  <a:lnTo>
                    <a:pt x="431" y="264"/>
                  </a:lnTo>
                  <a:lnTo>
                    <a:pt x="428" y="257"/>
                  </a:lnTo>
                  <a:lnTo>
                    <a:pt x="427" y="253"/>
                  </a:lnTo>
                  <a:lnTo>
                    <a:pt x="424" y="250"/>
                  </a:lnTo>
                  <a:lnTo>
                    <a:pt x="417" y="247"/>
                  </a:lnTo>
                  <a:lnTo>
                    <a:pt x="408" y="244"/>
                  </a:lnTo>
                  <a:lnTo>
                    <a:pt x="401" y="240"/>
                  </a:lnTo>
                  <a:lnTo>
                    <a:pt x="388" y="232"/>
                  </a:lnTo>
                  <a:lnTo>
                    <a:pt x="384" y="228"/>
                  </a:lnTo>
                  <a:lnTo>
                    <a:pt x="380" y="223"/>
                  </a:lnTo>
                  <a:lnTo>
                    <a:pt x="377" y="217"/>
                  </a:lnTo>
                  <a:lnTo>
                    <a:pt x="376" y="215"/>
                  </a:lnTo>
                  <a:lnTo>
                    <a:pt x="373" y="212"/>
                  </a:lnTo>
                  <a:lnTo>
                    <a:pt x="368" y="209"/>
                  </a:lnTo>
                  <a:lnTo>
                    <a:pt x="364" y="208"/>
                  </a:lnTo>
                  <a:lnTo>
                    <a:pt x="360" y="207"/>
                  </a:lnTo>
                  <a:lnTo>
                    <a:pt x="335" y="207"/>
                  </a:lnTo>
                  <a:lnTo>
                    <a:pt x="320" y="207"/>
                  </a:lnTo>
                  <a:lnTo>
                    <a:pt x="313" y="203"/>
                  </a:lnTo>
                  <a:lnTo>
                    <a:pt x="309" y="201"/>
                  </a:lnTo>
                  <a:lnTo>
                    <a:pt x="300" y="197"/>
                  </a:lnTo>
                  <a:lnTo>
                    <a:pt x="293" y="196"/>
                  </a:lnTo>
                  <a:lnTo>
                    <a:pt x="289" y="195"/>
                  </a:lnTo>
                  <a:lnTo>
                    <a:pt x="284" y="195"/>
                  </a:lnTo>
                  <a:lnTo>
                    <a:pt x="281" y="196"/>
                  </a:lnTo>
                  <a:lnTo>
                    <a:pt x="272" y="205"/>
                  </a:lnTo>
                  <a:lnTo>
                    <a:pt x="268" y="211"/>
                  </a:lnTo>
                  <a:lnTo>
                    <a:pt x="265" y="215"/>
                  </a:lnTo>
                  <a:lnTo>
                    <a:pt x="260" y="214"/>
                  </a:lnTo>
                  <a:lnTo>
                    <a:pt x="256" y="211"/>
                  </a:lnTo>
                  <a:lnTo>
                    <a:pt x="252" y="207"/>
                  </a:lnTo>
                  <a:lnTo>
                    <a:pt x="248" y="204"/>
                  </a:lnTo>
                  <a:lnTo>
                    <a:pt x="240" y="198"/>
                  </a:lnTo>
                  <a:lnTo>
                    <a:pt x="235" y="193"/>
                  </a:lnTo>
                  <a:lnTo>
                    <a:pt x="235" y="191"/>
                  </a:lnTo>
                  <a:lnTo>
                    <a:pt x="233" y="186"/>
                  </a:lnTo>
                  <a:lnTo>
                    <a:pt x="233" y="181"/>
                  </a:lnTo>
                  <a:lnTo>
                    <a:pt x="233" y="177"/>
                  </a:lnTo>
                  <a:lnTo>
                    <a:pt x="231" y="174"/>
                  </a:lnTo>
                  <a:lnTo>
                    <a:pt x="227" y="171"/>
                  </a:lnTo>
                  <a:lnTo>
                    <a:pt x="220" y="169"/>
                  </a:lnTo>
                  <a:lnTo>
                    <a:pt x="215" y="167"/>
                  </a:lnTo>
                  <a:lnTo>
                    <a:pt x="209" y="167"/>
                  </a:lnTo>
                  <a:lnTo>
                    <a:pt x="205" y="167"/>
                  </a:lnTo>
                  <a:lnTo>
                    <a:pt x="199" y="168"/>
                  </a:lnTo>
                  <a:lnTo>
                    <a:pt x="191" y="168"/>
                  </a:lnTo>
                  <a:lnTo>
                    <a:pt x="181" y="167"/>
                  </a:lnTo>
                  <a:lnTo>
                    <a:pt x="175" y="161"/>
                  </a:lnTo>
                  <a:lnTo>
                    <a:pt x="172" y="161"/>
                  </a:lnTo>
                  <a:lnTo>
                    <a:pt x="171" y="160"/>
                  </a:lnTo>
                  <a:lnTo>
                    <a:pt x="169" y="158"/>
                  </a:lnTo>
                  <a:lnTo>
                    <a:pt x="171" y="154"/>
                  </a:lnTo>
                  <a:lnTo>
                    <a:pt x="172" y="150"/>
                  </a:lnTo>
                  <a:lnTo>
                    <a:pt x="172" y="147"/>
                  </a:lnTo>
                  <a:lnTo>
                    <a:pt x="171" y="145"/>
                  </a:lnTo>
                  <a:lnTo>
                    <a:pt x="169" y="144"/>
                  </a:lnTo>
                  <a:lnTo>
                    <a:pt x="161" y="139"/>
                  </a:lnTo>
                  <a:lnTo>
                    <a:pt x="157" y="137"/>
                  </a:lnTo>
                  <a:lnTo>
                    <a:pt x="157" y="136"/>
                  </a:lnTo>
                  <a:lnTo>
                    <a:pt x="156" y="135"/>
                  </a:lnTo>
                  <a:lnTo>
                    <a:pt x="152" y="134"/>
                  </a:lnTo>
                  <a:lnTo>
                    <a:pt x="141" y="132"/>
                  </a:lnTo>
                  <a:lnTo>
                    <a:pt x="136" y="130"/>
                  </a:lnTo>
                  <a:lnTo>
                    <a:pt x="135" y="122"/>
                  </a:lnTo>
                  <a:lnTo>
                    <a:pt x="133" y="117"/>
                  </a:lnTo>
                  <a:lnTo>
                    <a:pt x="132" y="115"/>
                  </a:lnTo>
                  <a:lnTo>
                    <a:pt x="131" y="114"/>
                  </a:lnTo>
                  <a:lnTo>
                    <a:pt x="127" y="115"/>
                  </a:lnTo>
                  <a:lnTo>
                    <a:pt x="120" y="118"/>
                  </a:lnTo>
                  <a:lnTo>
                    <a:pt x="115" y="120"/>
                  </a:lnTo>
                  <a:lnTo>
                    <a:pt x="109" y="121"/>
                  </a:lnTo>
                  <a:lnTo>
                    <a:pt x="103" y="121"/>
                  </a:lnTo>
                  <a:lnTo>
                    <a:pt x="91" y="119"/>
                  </a:lnTo>
                  <a:lnTo>
                    <a:pt x="79" y="118"/>
                  </a:lnTo>
                  <a:lnTo>
                    <a:pt x="76" y="116"/>
                  </a:lnTo>
                  <a:lnTo>
                    <a:pt x="71" y="115"/>
                  </a:lnTo>
                  <a:lnTo>
                    <a:pt x="67" y="114"/>
                  </a:lnTo>
                  <a:lnTo>
                    <a:pt x="63" y="113"/>
                  </a:lnTo>
                  <a:lnTo>
                    <a:pt x="53" y="108"/>
                  </a:lnTo>
                  <a:lnTo>
                    <a:pt x="48" y="105"/>
                  </a:lnTo>
                  <a:lnTo>
                    <a:pt x="43" y="103"/>
                  </a:lnTo>
                  <a:lnTo>
                    <a:pt x="39" y="101"/>
                  </a:lnTo>
                  <a:lnTo>
                    <a:pt x="35" y="101"/>
                  </a:lnTo>
                  <a:lnTo>
                    <a:pt x="27" y="101"/>
                  </a:lnTo>
                  <a:lnTo>
                    <a:pt x="23" y="101"/>
                  </a:lnTo>
                  <a:lnTo>
                    <a:pt x="20" y="99"/>
                  </a:lnTo>
                  <a:lnTo>
                    <a:pt x="17" y="97"/>
                  </a:lnTo>
                  <a:lnTo>
                    <a:pt x="16" y="93"/>
                  </a:lnTo>
                  <a:lnTo>
                    <a:pt x="13" y="88"/>
                  </a:lnTo>
                  <a:lnTo>
                    <a:pt x="8" y="86"/>
                  </a:lnTo>
                  <a:lnTo>
                    <a:pt x="7" y="84"/>
                  </a:lnTo>
                  <a:lnTo>
                    <a:pt x="5" y="82"/>
                  </a:lnTo>
                  <a:lnTo>
                    <a:pt x="5" y="7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1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0" y="33"/>
                  </a:lnTo>
                  <a:lnTo>
                    <a:pt x="9" y="21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" name="Freeform 11"/>
            <p:cNvSpPr>
              <a:spLocks/>
            </p:cNvSpPr>
            <p:nvPr/>
          </p:nvSpPr>
          <p:spPr bwMode="auto">
            <a:xfrm>
              <a:off x="2514600" y="2379614"/>
              <a:ext cx="666750" cy="638175"/>
            </a:xfrm>
            <a:custGeom>
              <a:avLst/>
              <a:gdLst>
                <a:gd name="T0" fmla="*/ 2147483647 w 281"/>
                <a:gd name="T1" fmla="*/ 2147483647 h 202"/>
                <a:gd name="T2" fmla="*/ 2147483647 w 281"/>
                <a:gd name="T3" fmla="*/ 2147483647 h 202"/>
                <a:gd name="T4" fmla="*/ 2147483647 w 281"/>
                <a:gd name="T5" fmla="*/ 2147483647 h 202"/>
                <a:gd name="T6" fmla="*/ 2147483647 w 281"/>
                <a:gd name="T7" fmla="*/ 2147483647 h 202"/>
                <a:gd name="T8" fmla="*/ 2147483647 w 281"/>
                <a:gd name="T9" fmla="*/ 2147483647 h 202"/>
                <a:gd name="T10" fmla="*/ 2147483647 w 281"/>
                <a:gd name="T11" fmla="*/ 2147483647 h 202"/>
                <a:gd name="T12" fmla="*/ 2147483647 w 281"/>
                <a:gd name="T13" fmla="*/ 2147483647 h 202"/>
                <a:gd name="T14" fmla="*/ 2147483647 w 281"/>
                <a:gd name="T15" fmla="*/ 2147483647 h 202"/>
                <a:gd name="T16" fmla="*/ 2147483647 w 281"/>
                <a:gd name="T17" fmla="*/ 2147483647 h 202"/>
                <a:gd name="T18" fmla="*/ 2147483647 w 281"/>
                <a:gd name="T19" fmla="*/ 2147483647 h 202"/>
                <a:gd name="T20" fmla="*/ 2147483647 w 281"/>
                <a:gd name="T21" fmla="*/ 2147483647 h 202"/>
                <a:gd name="T22" fmla="*/ 2147483647 w 281"/>
                <a:gd name="T23" fmla="*/ 2147483647 h 202"/>
                <a:gd name="T24" fmla="*/ 2147483647 w 281"/>
                <a:gd name="T25" fmla="*/ 2147483647 h 202"/>
                <a:gd name="T26" fmla="*/ 2147483647 w 281"/>
                <a:gd name="T27" fmla="*/ 2147483647 h 202"/>
                <a:gd name="T28" fmla="*/ 2147483647 w 281"/>
                <a:gd name="T29" fmla="*/ 2147483647 h 202"/>
                <a:gd name="T30" fmla="*/ 2147483647 w 281"/>
                <a:gd name="T31" fmla="*/ 2147483647 h 202"/>
                <a:gd name="T32" fmla="*/ 2147483647 w 281"/>
                <a:gd name="T33" fmla="*/ 2147483647 h 202"/>
                <a:gd name="T34" fmla="*/ 2147483647 w 281"/>
                <a:gd name="T35" fmla="*/ 2147483647 h 202"/>
                <a:gd name="T36" fmla="*/ 2147483647 w 281"/>
                <a:gd name="T37" fmla="*/ 2147483647 h 202"/>
                <a:gd name="T38" fmla="*/ 2147483647 w 281"/>
                <a:gd name="T39" fmla="*/ 2147483647 h 202"/>
                <a:gd name="T40" fmla="*/ 2147483647 w 281"/>
                <a:gd name="T41" fmla="*/ 2147483647 h 202"/>
                <a:gd name="T42" fmla="*/ 2147483647 w 281"/>
                <a:gd name="T43" fmla="*/ 2147483647 h 202"/>
                <a:gd name="T44" fmla="*/ 2147483647 w 281"/>
                <a:gd name="T45" fmla="*/ 2147483647 h 202"/>
                <a:gd name="T46" fmla="*/ 2147483647 w 281"/>
                <a:gd name="T47" fmla="*/ 2147483647 h 202"/>
                <a:gd name="T48" fmla="*/ 2147483647 w 281"/>
                <a:gd name="T49" fmla="*/ 2147483647 h 202"/>
                <a:gd name="T50" fmla="*/ 2147483647 w 281"/>
                <a:gd name="T51" fmla="*/ 2147483647 h 202"/>
                <a:gd name="T52" fmla="*/ 2147483647 w 281"/>
                <a:gd name="T53" fmla="*/ 2147483647 h 202"/>
                <a:gd name="T54" fmla="*/ 2147483647 w 281"/>
                <a:gd name="T55" fmla="*/ 2147483647 h 202"/>
                <a:gd name="T56" fmla="*/ 2147483647 w 281"/>
                <a:gd name="T57" fmla="*/ 2147483647 h 202"/>
                <a:gd name="T58" fmla="*/ 2147483647 w 281"/>
                <a:gd name="T59" fmla="*/ 2147483647 h 202"/>
                <a:gd name="T60" fmla="*/ 2147483647 w 281"/>
                <a:gd name="T61" fmla="*/ 0 h 202"/>
                <a:gd name="T62" fmla="*/ 2147483647 w 281"/>
                <a:gd name="T63" fmla="*/ 2147483647 h 202"/>
                <a:gd name="T64" fmla="*/ 2147483647 w 281"/>
                <a:gd name="T65" fmla="*/ 2147483647 h 202"/>
                <a:gd name="T66" fmla="*/ 2147483647 w 281"/>
                <a:gd name="T67" fmla="*/ 2147483647 h 202"/>
                <a:gd name="T68" fmla="*/ 2147483647 w 281"/>
                <a:gd name="T69" fmla="*/ 2147483647 h 202"/>
                <a:gd name="T70" fmla="*/ 2147483647 w 281"/>
                <a:gd name="T71" fmla="*/ 2147483647 h 202"/>
                <a:gd name="T72" fmla="*/ 2147483647 w 281"/>
                <a:gd name="T73" fmla="*/ 2147483647 h 202"/>
                <a:gd name="T74" fmla="*/ 2147483647 w 281"/>
                <a:gd name="T75" fmla="*/ 2147483647 h 202"/>
                <a:gd name="T76" fmla="*/ 2147483647 w 281"/>
                <a:gd name="T77" fmla="*/ 2147483647 h 202"/>
                <a:gd name="T78" fmla="*/ 2147483647 w 281"/>
                <a:gd name="T79" fmla="*/ 2147483647 h 202"/>
                <a:gd name="T80" fmla="*/ 2147483647 w 281"/>
                <a:gd name="T81" fmla="*/ 2147483647 h 202"/>
                <a:gd name="T82" fmla="*/ 2147483647 w 281"/>
                <a:gd name="T83" fmla="*/ 2147483647 h 202"/>
                <a:gd name="T84" fmla="*/ 2147483647 w 281"/>
                <a:gd name="T85" fmla="*/ 2147483647 h 202"/>
                <a:gd name="T86" fmla="*/ 2147483647 w 281"/>
                <a:gd name="T87" fmla="*/ 2147483647 h 202"/>
                <a:gd name="T88" fmla="*/ 2147483647 w 281"/>
                <a:gd name="T89" fmla="*/ 2147483647 h 202"/>
                <a:gd name="T90" fmla="*/ 2147483647 w 281"/>
                <a:gd name="T91" fmla="*/ 2147483647 h 202"/>
                <a:gd name="T92" fmla="*/ 2147483647 w 281"/>
                <a:gd name="T93" fmla="*/ 2147483647 h 202"/>
                <a:gd name="T94" fmla="*/ 2147483647 w 281"/>
                <a:gd name="T95" fmla="*/ 2147483647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202"/>
                <a:gd name="T146" fmla="*/ 281 w 281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202">
                  <a:moveTo>
                    <a:pt x="257" y="202"/>
                  </a:moveTo>
                  <a:lnTo>
                    <a:pt x="257" y="202"/>
                  </a:lnTo>
                  <a:lnTo>
                    <a:pt x="255" y="200"/>
                  </a:lnTo>
                  <a:lnTo>
                    <a:pt x="244" y="198"/>
                  </a:lnTo>
                  <a:lnTo>
                    <a:pt x="229" y="196"/>
                  </a:lnTo>
                  <a:lnTo>
                    <a:pt x="205" y="194"/>
                  </a:lnTo>
                  <a:lnTo>
                    <a:pt x="201" y="195"/>
                  </a:lnTo>
                  <a:lnTo>
                    <a:pt x="199" y="196"/>
                  </a:lnTo>
                  <a:lnTo>
                    <a:pt x="193" y="198"/>
                  </a:lnTo>
                  <a:lnTo>
                    <a:pt x="188" y="199"/>
                  </a:lnTo>
                  <a:lnTo>
                    <a:pt x="185" y="199"/>
                  </a:lnTo>
                  <a:lnTo>
                    <a:pt x="183" y="197"/>
                  </a:lnTo>
                  <a:lnTo>
                    <a:pt x="175" y="192"/>
                  </a:lnTo>
                  <a:lnTo>
                    <a:pt x="173" y="190"/>
                  </a:lnTo>
                  <a:lnTo>
                    <a:pt x="173" y="187"/>
                  </a:lnTo>
                  <a:lnTo>
                    <a:pt x="177" y="179"/>
                  </a:lnTo>
                  <a:lnTo>
                    <a:pt x="177" y="175"/>
                  </a:lnTo>
                  <a:lnTo>
                    <a:pt x="176" y="173"/>
                  </a:lnTo>
                  <a:lnTo>
                    <a:pt x="165" y="162"/>
                  </a:lnTo>
                  <a:lnTo>
                    <a:pt x="153" y="150"/>
                  </a:lnTo>
                  <a:lnTo>
                    <a:pt x="143" y="138"/>
                  </a:lnTo>
                  <a:lnTo>
                    <a:pt x="136" y="129"/>
                  </a:lnTo>
                  <a:lnTo>
                    <a:pt x="125" y="125"/>
                  </a:lnTo>
                  <a:lnTo>
                    <a:pt x="117" y="122"/>
                  </a:lnTo>
                  <a:lnTo>
                    <a:pt x="112" y="122"/>
                  </a:lnTo>
                  <a:lnTo>
                    <a:pt x="109" y="122"/>
                  </a:lnTo>
                  <a:lnTo>
                    <a:pt x="103" y="123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88" y="119"/>
                  </a:lnTo>
                  <a:lnTo>
                    <a:pt x="87" y="116"/>
                  </a:lnTo>
                  <a:lnTo>
                    <a:pt x="87" y="113"/>
                  </a:lnTo>
                  <a:lnTo>
                    <a:pt x="87" y="108"/>
                  </a:lnTo>
                  <a:lnTo>
                    <a:pt x="85" y="106"/>
                  </a:lnTo>
                  <a:lnTo>
                    <a:pt x="84" y="104"/>
                  </a:lnTo>
                  <a:lnTo>
                    <a:pt x="81" y="102"/>
                  </a:lnTo>
                  <a:lnTo>
                    <a:pt x="77" y="99"/>
                  </a:lnTo>
                  <a:lnTo>
                    <a:pt x="72" y="97"/>
                  </a:lnTo>
                  <a:lnTo>
                    <a:pt x="68" y="97"/>
                  </a:lnTo>
                  <a:lnTo>
                    <a:pt x="65" y="97"/>
                  </a:lnTo>
                  <a:lnTo>
                    <a:pt x="64" y="99"/>
                  </a:lnTo>
                  <a:lnTo>
                    <a:pt x="61" y="103"/>
                  </a:lnTo>
                  <a:lnTo>
                    <a:pt x="60" y="107"/>
                  </a:lnTo>
                  <a:lnTo>
                    <a:pt x="56" y="111"/>
                  </a:lnTo>
                  <a:lnTo>
                    <a:pt x="52" y="115"/>
                  </a:lnTo>
                  <a:lnTo>
                    <a:pt x="49" y="117"/>
                  </a:lnTo>
                  <a:lnTo>
                    <a:pt x="47" y="116"/>
                  </a:lnTo>
                  <a:lnTo>
                    <a:pt x="45" y="115"/>
                  </a:lnTo>
                  <a:lnTo>
                    <a:pt x="41" y="103"/>
                  </a:lnTo>
                  <a:lnTo>
                    <a:pt x="39" y="96"/>
                  </a:lnTo>
                  <a:lnTo>
                    <a:pt x="36" y="91"/>
                  </a:lnTo>
                  <a:lnTo>
                    <a:pt x="32" y="89"/>
                  </a:lnTo>
                  <a:lnTo>
                    <a:pt x="28" y="88"/>
                  </a:lnTo>
                  <a:lnTo>
                    <a:pt x="24" y="86"/>
                  </a:lnTo>
                  <a:lnTo>
                    <a:pt x="23" y="84"/>
                  </a:lnTo>
                  <a:lnTo>
                    <a:pt x="23" y="81"/>
                  </a:lnTo>
                  <a:lnTo>
                    <a:pt x="23" y="72"/>
                  </a:lnTo>
                  <a:lnTo>
                    <a:pt x="21" y="69"/>
                  </a:lnTo>
                  <a:lnTo>
                    <a:pt x="17" y="65"/>
                  </a:lnTo>
                  <a:lnTo>
                    <a:pt x="9" y="57"/>
                  </a:lnTo>
                  <a:lnTo>
                    <a:pt x="0" y="48"/>
                  </a:lnTo>
                  <a:lnTo>
                    <a:pt x="16" y="25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8" y="13"/>
                  </a:lnTo>
                  <a:lnTo>
                    <a:pt x="31" y="12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45" y="21"/>
                  </a:lnTo>
                  <a:lnTo>
                    <a:pt x="51" y="26"/>
                  </a:lnTo>
                  <a:lnTo>
                    <a:pt x="53" y="27"/>
                  </a:lnTo>
                  <a:lnTo>
                    <a:pt x="57" y="27"/>
                  </a:lnTo>
                  <a:lnTo>
                    <a:pt x="67" y="28"/>
                  </a:lnTo>
                  <a:lnTo>
                    <a:pt x="77" y="28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8" y="26"/>
                  </a:lnTo>
                  <a:lnTo>
                    <a:pt x="88" y="25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7" y="21"/>
                  </a:lnTo>
                  <a:lnTo>
                    <a:pt x="109" y="22"/>
                  </a:lnTo>
                  <a:lnTo>
                    <a:pt x="120" y="24"/>
                  </a:lnTo>
                  <a:lnTo>
                    <a:pt x="132" y="23"/>
                  </a:lnTo>
                  <a:lnTo>
                    <a:pt x="140" y="21"/>
                  </a:lnTo>
                  <a:lnTo>
                    <a:pt x="141" y="18"/>
                  </a:lnTo>
                  <a:lnTo>
                    <a:pt x="144" y="14"/>
                  </a:lnTo>
                  <a:lnTo>
                    <a:pt x="147" y="10"/>
                  </a:lnTo>
                  <a:lnTo>
                    <a:pt x="152" y="6"/>
                  </a:lnTo>
                  <a:lnTo>
                    <a:pt x="159" y="4"/>
                  </a:lnTo>
                  <a:lnTo>
                    <a:pt x="165" y="1"/>
                  </a:lnTo>
                  <a:lnTo>
                    <a:pt x="169" y="0"/>
                  </a:lnTo>
                  <a:lnTo>
                    <a:pt x="173" y="20"/>
                  </a:lnTo>
                  <a:lnTo>
                    <a:pt x="173" y="27"/>
                  </a:lnTo>
                  <a:lnTo>
                    <a:pt x="175" y="29"/>
                  </a:lnTo>
                  <a:lnTo>
                    <a:pt x="176" y="31"/>
                  </a:lnTo>
                  <a:lnTo>
                    <a:pt x="181" y="33"/>
                  </a:lnTo>
                  <a:lnTo>
                    <a:pt x="184" y="38"/>
                  </a:lnTo>
                  <a:lnTo>
                    <a:pt x="185" y="42"/>
                  </a:lnTo>
                  <a:lnTo>
                    <a:pt x="188" y="44"/>
                  </a:lnTo>
                  <a:lnTo>
                    <a:pt x="191" y="46"/>
                  </a:lnTo>
                  <a:lnTo>
                    <a:pt x="195" y="46"/>
                  </a:lnTo>
                  <a:lnTo>
                    <a:pt x="203" y="46"/>
                  </a:lnTo>
                  <a:lnTo>
                    <a:pt x="207" y="46"/>
                  </a:lnTo>
                  <a:lnTo>
                    <a:pt x="211" y="48"/>
                  </a:lnTo>
                  <a:lnTo>
                    <a:pt x="216" y="50"/>
                  </a:lnTo>
                  <a:lnTo>
                    <a:pt x="221" y="53"/>
                  </a:lnTo>
                  <a:lnTo>
                    <a:pt x="231" y="58"/>
                  </a:lnTo>
                  <a:lnTo>
                    <a:pt x="235" y="59"/>
                  </a:lnTo>
                  <a:lnTo>
                    <a:pt x="240" y="60"/>
                  </a:lnTo>
                  <a:lnTo>
                    <a:pt x="245" y="61"/>
                  </a:lnTo>
                  <a:lnTo>
                    <a:pt x="247" y="62"/>
                  </a:lnTo>
                  <a:lnTo>
                    <a:pt x="247" y="64"/>
                  </a:lnTo>
                  <a:lnTo>
                    <a:pt x="248" y="68"/>
                  </a:lnTo>
                  <a:lnTo>
                    <a:pt x="248" y="71"/>
                  </a:lnTo>
                  <a:lnTo>
                    <a:pt x="247" y="74"/>
                  </a:lnTo>
                  <a:lnTo>
                    <a:pt x="241" y="81"/>
                  </a:lnTo>
                  <a:lnTo>
                    <a:pt x="236" y="87"/>
                  </a:lnTo>
                  <a:lnTo>
                    <a:pt x="233" y="90"/>
                  </a:lnTo>
                  <a:lnTo>
                    <a:pt x="233" y="94"/>
                  </a:lnTo>
                  <a:lnTo>
                    <a:pt x="233" y="101"/>
                  </a:lnTo>
                  <a:lnTo>
                    <a:pt x="235" y="110"/>
                  </a:lnTo>
                  <a:lnTo>
                    <a:pt x="237" y="115"/>
                  </a:lnTo>
                  <a:lnTo>
                    <a:pt x="240" y="118"/>
                  </a:lnTo>
                  <a:lnTo>
                    <a:pt x="247" y="125"/>
                  </a:lnTo>
                  <a:lnTo>
                    <a:pt x="253" y="132"/>
                  </a:lnTo>
                  <a:lnTo>
                    <a:pt x="264" y="141"/>
                  </a:lnTo>
                  <a:lnTo>
                    <a:pt x="271" y="146"/>
                  </a:lnTo>
                  <a:lnTo>
                    <a:pt x="272" y="149"/>
                  </a:lnTo>
                  <a:lnTo>
                    <a:pt x="272" y="152"/>
                  </a:lnTo>
                  <a:lnTo>
                    <a:pt x="271" y="155"/>
                  </a:lnTo>
                  <a:lnTo>
                    <a:pt x="269" y="157"/>
                  </a:lnTo>
                  <a:lnTo>
                    <a:pt x="269" y="159"/>
                  </a:lnTo>
                  <a:lnTo>
                    <a:pt x="272" y="160"/>
                  </a:lnTo>
                  <a:lnTo>
                    <a:pt x="276" y="162"/>
                  </a:lnTo>
                  <a:lnTo>
                    <a:pt x="279" y="163"/>
                  </a:lnTo>
                  <a:lnTo>
                    <a:pt x="280" y="166"/>
                  </a:lnTo>
                  <a:lnTo>
                    <a:pt x="281" y="170"/>
                  </a:lnTo>
                  <a:lnTo>
                    <a:pt x="281" y="178"/>
                  </a:lnTo>
                  <a:lnTo>
                    <a:pt x="280" y="181"/>
                  </a:lnTo>
                  <a:lnTo>
                    <a:pt x="277" y="186"/>
                  </a:lnTo>
                  <a:lnTo>
                    <a:pt x="272" y="192"/>
                  </a:lnTo>
                  <a:lnTo>
                    <a:pt x="263" y="199"/>
                  </a:lnTo>
                  <a:lnTo>
                    <a:pt x="260" y="200"/>
                  </a:lnTo>
                  <a:lnTo>
                    <a:pt x="257" y="20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3" name="Freeform 12"/>
            <p:cNvSpPr>
              <a:spLocks/>
            </p:cNvSpPr>
            <p:nvPr/>
          </p:nvSpPr>
          <p:spPr bwMode="auto">
            <a:xfrm>
              <a:off x="2562225" y="2105025"/>
              <a:ext cx="390525" cy="371475"/>
            </a:xfrm>
            <a:custGeom>
              <a:avLst/>
              <a:gdLst>
                <a:gd name="T0" fmla="*/ 2147483647 w 164"/>
                <a:gd name="T1" fmla="*/ 2147483647 h 117"/>
                <a:gd name="T2" fmla="*/ 2147483647 w 164"/>
                <a:gd name="T3" fmla="*/ 2147483647 h 117"/>
                <a:gd name="T4" fmla="*/ 2147483647 w 164"/>
                <a:gd name="T5" fmla="*/ 2147483647 h 117"/>
                <a:gd name="T6" fmla="*/ 2147483647 w 164"/>
                <a:gd name="T7" fmla="*/ 2147483647 h 117"/>
                <a:gd name="T8" fmla="*/ 2147483647 w 164"/>
                <a:gd name="T9" fmla="*/ 2147483647 h 117"/>
                <a:gd name="T10" fmla="*/ 2147483647 w 164"/>
                <a:gd name="T11" fmla="*/ 2147483647 h 117"/>
                <a:gd name="T12" fmla="*/ 2147483647 w 164"/>
                <a:gd name="T13" fmla="*/ 2147483647 h 117"/>
                <a:gd name="T14" fmla="*/ 2147483647 w 164"/>
                <a:gd name="T15" fmla="*/ 2147483647 h 117"/>
                <a:gd name="T16" fmla="*/ 2147483647 w 164"/>
                <a:gd name="T17" fmla="*/ 2147483647 h 117"/>
                <a:gd name="T18" fmla="*/ 2147483647 w 164"/>
                <a:gd name="T19" fmla="*/ 2147483647 h 117"/>
                <a:gd name="T20" fmla="*/ 2147483647 w 164"/>
                <a:gd name="T21" fmla="*/ 2147483647 h 117"/>
                <a:gd name="T22" fmla="*/ 2147483647 w 164"/>
                <a:gd name="T23" fmla="*/ 2147483647 h 117"/>
                <a:gd name="T24" fmla="*/ 2147483647 w 164"/>
                <a:gd name="T25" fmla="*/ 2147483647 h 117"/>
                <a:gd name="T26" fmla="*/ 2147483647 w 164"/>
                <a:gd name="T27" fmla="*/ 2147483647 h 117"/>
                <a:gd name="T28" fmla="*/ 2147483647 w 164"/>
                <a:gd name="T29" fmla="*/ 2147483647 h 117"/>
                <a:gd name="T30" fmla="*/ 2147483647 w 164"/>
                <a:gd name="T31" fmla="*/ 2147483647 h 117"/>
                <a:gd name="T32" fmla="*/ 2147483647 w 164"/>
                <a:gd name="T33" fmla="*/ 2147483647 h 117"/>
                <a:gd name="T34" fmla="*/ 2147483647 w 164"/>
                <a:gd name="T35" fmla="*/ 2147483647 h 117"/>
                <a:gd name="T36" fmla="*/ 2147483647 w 164"/>
                <a:gd name="T37" fmla="*/ 2147483647 h 117"/>
                <a:gd name="T38" fmla="*/ 2147483647 w 164"/>
                <a:gd name="T39" fmla="*/ 2147483647 h 117"/>
                <a:gd name="T40" fmla="*/ 2147483647 w 164"/>
                <a:gd name="T41" fmla="*/ 2147483647 h 117"/>
                <a:gd name="T42" fmla="*/ 2147483647 w 164"/>
                <a:gd name="T43" fmla="*/ 2147483647 h 117"/>
                <a:gd name="T44" fmla="*/ 2147483647 w 164"/>
                <a:gd name="T45" fmla="*/ 2147483647 h 117"/>
                <a:gd name="T46" fmla="*/ 2147483647 w 164"/>
                <a:gd name="T47" fmla="*/ 2147483647 h 117"/>
                <a:gd name="T48" fmla="*/ 2147483647 w 164"/>
                <a:gd name="T49" fmla="*/ 2147483647 h 117"/>
                <a:gd name="T50" fmla="*/ 2147483647 w 164"/>
                <a:gd name="T51" fmla="*/ 2147483647 h 117"/>
                <a:gd name="T52" fmla="*/ 2147483647 w 164"/>
                <a:gd name="T53" fmla="*/ 2147483647 h 117"/>
                <a:gd name="T54" fmla="*/ 2147483647 w 164"/>
                <a:gd name="T55" fmla="*/ 2147483647 h 117"/>
                <a:gd name="T56" fmla="*/ 2147483647 w 164"/>
                <a:gd name="T57" fmla="*/ 2147483647 h 117"/>
                <a:gd name="T58" fmla="*/ 2147483647 w 164"/>
                <a:gd name="T59" fmla="*/ 2147483647 h 117"/>
                <a:gd name="T60" fmla="*/ 2147483647 w 164"/>
                <a:gd name="T61" fmla="*/ 2147483647 h 117"/>
                <a:gd name="T62" fmla="*/ 2147483647 w 164"/>
                <a:gd name="T63" fmla="*/ 2147483647 h 117"/>
                <a:gd name="T64" fmla="*/ 2147483647 w 164"/>
                <a:gd name="T65" fmla="*/ 2147483647 h 117"/>
                <a:gd name="T66" fmla="*/ 2147483647 w 164"/>
                <a:gd name="T67" fmla="*/ 2147483647 h 117"/>
                <a:gd name="T68" fmla="*/ 2147483647 w 164"/>
                <a:gd name="T69" fmla="*/ 2147483647 h 117"/>
                <a:gd name="T70" fmla="*/ 2147483647 w 164"/>
                <a:gd name="T71" fmla="*/ 2147483647 h 117"/>
                <a:gd name="T72" fmla="*/ 0 w 164"/>
                <a:gd name="T73" fmla="*/ 2147483647 h 117"/>
                <a:gd name="T74" fmla="*/ 2147483647 w 164"/>
                <a:gd name="T75" fmla="*/ 2147483647 h 117"/>
                <a:gd name="T76" fmla="*/ 2147483647 w 164"/>
                <a:gd name="T77" fmla="*/ 2147483647 h 117"/>
                <a:gd name="T78" fmla="*/ 2147483647 w 164"/>
                <a:gd name="T79" fmla="*/ 2147483647 h 117"/>
                <a:gd name="T80" fmla="*/ 2147483647 w 164"/>
                <a:gd name="T81" fmla="*/ 2147483647 h 117"/>
                <a:gd name="T82" fmla="*/ 2147483647 w 164"/>
                <a:gd name="T83" fmla="*/ 0 h 117"/>
                <a:gd name="T84" fmla="*/ 2147483647 w 164"/>
                <a:gd name="T85" fmla="*/ 2147483647 h 117"/>
                <a:gd name="T86" fmla="*/ 2147483647 w 164"/>
                <a:gd name="T87" fmla="*/ 2147483647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"/>
                <a:gd name="T133" fmla="*/ 0 h 117"/>
                <a:gd name="T134" fmla="*/ 164 w 164"/>
                <a:gd name="T135" fmla="*/ 117 h 1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" h="117">
                  <a:moveTo>
                    <a:pt x="106" y="6"/>
                  </a:moveTo>
                  <a:lnTo>
                    <a:pt x="106" y="6"/>
                  </a:lnTo>
                  <a:lnTo>
                    <a:pt x="110" y="11"/>
                  </a:lnTo>
                  <a:lnTo>
                    <a:pt x="114" y="14"/>
                  </a:lnTo>
                  <a:lnTo>
                    <a:pt x="118" y="16"/>
                  </a:lnTo>
                  <a:lnTo>
                    <a:pt x="127" y="18"/>
                  </a:lnTo>
                  <a:lnTo>
                    <a:pt x="142" y="21"/>
                  </a:lnTo>
                  <a:lnTo>
                    <a:pt x="146" y="23"/>
                  </a:lnTo>
                  <a:lnTo>
                    <a:pt x="152" y="27"/>
                  </a:lnTo>
                  <a:lnTo>
                    <a:pt x="156" y="32"/>
                  </a:lnTo>
                  <a:lnTo>
                    <a:pt x="159" y="37"/>
                  </a:lnTo>
                  <a:lnTo>
                    <a:pt x="160" y="42"/>
                  </a:lnTo>
                  <a:lnTo>
                    <a:pt x="162" y="44"/>
                  </a:lnTo>
                  <a:lnTo>
                    <a:pt x="164" y="45"/>
                  </a:lnTo>
                  <a:lnTo>
                    <a:pt x="163" y="47"/>
                  </a:lnTo>
                  <a:lnTo>
                    <a:pt x="163" y="49"/>
                  </a:lnTo>
                  <a:lnTo>
                    <a:pt x="162" y="51"/>
                  </a:lnTo>
                  <a:lnTo>
                    <a:pt x="156" y="55"/>
                  </a:lnTo>
                  <a:lnTo>
                    <a:pt x="147" y="67"/>
                  </a:lnTo>
                  <a:lnTo>
                    <a:pt x="151" y="81"/>
                  </a:lnTo>
                  <a:lnTo>
                    <a:pt x="151" y="85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90"/>
                  </a:lnTo>
                  <a:lnTo>
                    <a:pt x="138" y="93"/>
                  </a:lnTo>
                  <a:lnTo>
                    <a:pt x="131" y="95"/>
                  </a:lnTo>
                  <a:lnTo>
                    <a:pt x="126" y="99"/>
                  </a:lnTo>
                  <a:lnTo>
                    <a:pt x="123" y="103"/>
                  </a:lnTo>
                  <a:lnTo>
                    <a:pt x="120" y="107"/>
                  </a:lnTo>
                  <a:lnTo>
                    <a:pt x="119" y="110"/>
                  </a:lnTo>
                  <a:lnTo>
                    <a:pt x="111" y="112"/>
                  </a:lnTo>
                  <a:lnTo>
                    <a:pt x="99" y="113"/>
                  </a:lnTo>
                  <a:lnTo>
                    <a:pt x="88" y="111"/>
                  </a:lnTo>
                  <a:lnTo>
                    <a:pt x="76" y="110"/>
                  </a:lnTo>
                  <a:lnTo>
                    <a:pt x="71" y="110"/>
                  </a:lnTo>
                  <a:lnTo>
                    <a:pt x="68" y="112"/>
                  </a:lnTo>
                  <a:lnTo>
                    <a:pt x="67" y="114"/>
                  </a:lnTo>
                  <a:lnTo>
                    <a:pt x="67" y="115"/>
                  </a:lnTo>
                  <a:lnTo>
                    <a:pt x="64" y="116"/>
                  </a:lnTo>
                  <a:lnTo>
                    <a:pt x="62" y="117"/>
                  </a:lnTo>
                  <a:lnTo>
                    <a:pt x="56" y="117"/>
                  </a:lnTo>
                  <a:lnTo>
                    <a:pt x="46" y="117"/>
                  </a:lnTo>
                  <a:lnTo>
                    <a:pt x="36" y="116"/>
                  </a:lnTo>
                  <a:lnTo>
                    <a:pt x="32" y="116"/>
                  </a:lnTo>
                  <a:lnTo>
                    <a:pt x="30" y="115"/>
                  </a:lnTo>
                  <a:lnTo>
                    <a:pt x="24" y="110"/>
                  </a:lnTo>
                  <a:lnTo>
                    <a:pt x="16" y="106"/>
                  </a:lnTo>
                  <a:lnTo>
                    <a:pt x="14" y="103"/>
                  </a:lnTo>
                  <a:lnTo>
                    <a:pt x="14" y="100"/>
                  </a:lnTo>
                  <a:lnTo>
                    <a:pt x="16" y="72"/>
                  </a:lnTo>
                  <a:lnTo>
                    <a:pt x="12" y="64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7" y="25"/>
                  </a:lnTo>
                  <a:lnTo>
                    <a:pt x="12" y="22"/>
                  </a:lnTo>
                  <a:lnTo>
                    <a:pt x="20" y="18"/>
                  </a:lnTo>
                  <a:lnTo>
                    <a:pt x="42" y="8"/>
                  </a:lnTo>
                  <a:lnTo>
                    <a:pt x="51" y="3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106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4" name="Freeform 13"/>
            <p:cNvSpPr>
              <a:spLocks noEditPoints="1"/>
            </p:cNvSpPr>
            <p:nvPr/>
          </p:nvSpPr>
          <p:spPr bwMode="auto">
            <a:xfrm>
              <a:off x="2343150" y="1857375"/>
              <a:ext cx="514350" cy="504825"/>
            </a:xfrm>
            <a:custGeom>
              <a:avLst/>
              <a:gdLst>
                <a:gd name="T0" fmla="*/ 2147483647 w 217"/>
                <a:gd name="T1" fmla="*/ 2147483647 h 158"/>
                <a:gd name="T2" fmla="*/ 2147483647 w 217"/>
                <a:gd name="T3" fmla="*/ 2147483647 h 158"/>
                <a:gd name="T4" fmla="*/ 2147483647 w 217"/>
                <a:gd name="T5" fmla="*/ 2147483647 h 158"/>
                <a:gd name="T6" fmla="*/ 2147483647 w 217"/>
                <a:gd name="T7" fmla="*/ 2147483647 h 158"/>
                <a:gd name="T8" fmla="*/ 2147483647 w 217"/>
                <a:gd name="T9" fmla="*/ 2147483647 h 158"/>
                <a:gd name="T10" fmla="*/ 2147483647 w 217"/>
                <a:gd name="T11" fmla="*/ 2147483647 h 158"/>
                <a:gd name="T12" fmla="*/ 2147483647 w 217"/>
                <a:gd name="T13" fmla="*/ 2147483647 h 158"/>
                <a:gd name="T14" fmla="*/ 2147483647 w 217"/>
                <a:gd name="T15" fmla="*/ 2147483647 h 158"/>
                <a:gd name="T16" fmla="*/ 2147483647 w 217"/>
                <a:gd name="T17" fmla="*/ 2147483647 h 158"/>
                <a:gd name="T18" fmla="*/ 2147483647 w 217"/>
                <a:gd name="T19" fmla="*/ 2147483647 h 158"/>
                <a:gd name="T20" fmla="*/ 2147483647 w 217"/>
                <a:gd name="T21" fmla="*/ 2147483647 h 158"/>
                <a:gd name="T22" fmla="*/ 2147483647 w 217"/>
                <a:gd name="T23" fmla="*/ 2147483647 h 158"/>
                <a:gd name="T24" fmla="*/ 2147483647 w 217"/>
                <a:gd name="T25" fmla="*/ 2147483647 h 158"/>
                <a:gd name="T26" fmla="*/ 2147483647 w 217"/>
                <a:gd name="T27" fmla="*/ 2147483647 h 158"/>
                <a:gd name="T28" fmla="*/ 2147483647 w 217"/>
                <a:gd name="T29" fmla="*/ 2147483647 h 158"/>
                <a:gd name="T30" fmla="*/ 2147483647 w 217"/>
                <a:gd name="T31" fmla="*/ 2147483647 h 158"/>
                <a:gd name="T32" fmla="*/ 2147483647 w 217"/>
                <a:gd name="T33" fmla="*/ 2147483647 h 158"/>
                <a:gd name="T34" fmla="*/ 2147483647 w 217"/>
                <a:gd name="T35" fmla="*/ 2147483647 h 158"/>
                <a:gd name="T36" fmla="*/ 2147483647 w 217"/>
                <a:gd name="T37" fmla="*/ 2147483647 h 158"/>
                <a:gd name="T38" fmla="*/ 2147483647 w 217"/>
                <a:gd name="T39" fmla="*/ 2147483647 h 158"/>
                <a:gd name="T40" fmla="*/ 2147483647 w 217"/>
                <a:gd name="T41" fmla="*/ 2147483647 h 158"/>
                <a:gd name="T42" fmla="*/ 2147483647 w 217"/>
                <a:gd name="T43" fmla="*/ 2147483647 h 158"/>
                <a:gd name="T44" fmla="*/ 2147483647 w 217"/>
                <a:gd name="T45" fmla="*/ 2147483647 h 158"/>
                <a:gd name="T46" fmla="*/ 2147483647 w 217"/>
                <a:gd name="T47" fmla="*/ 2147483647 h 158"/>
                <a:gd name="T48" fmla="*/ 2147483647 w 217"/>
                <a:gd name="T49" fmla="*/ 2147483647 h 158"/>
                <a:gd name="T50" fmla="*/ 2147483647 w 217"/>
                <a:gd name="T51" fmla="*/ 2147483647 h 158"/>
                <a:gd name="T52" fmla="*/ 0 w 217"/>
                <a:gd name="T53" fmla="*/ 2147483647 h 158"/>
                <a:gd name="T54" fmla="*/ 0 w 217"/>
                <a:gd name="T55" fmla="*/ 2147483647 h 158"/>
                <a:gd name="T56" fmla="*/ 2147483647 w 217"/>
                <a:gd name="T57" fmla="*/ 2147483647 h 158"/>
                <a:gd name="T58" fmla="*/ 2147483647 w 217"/>
                <a:gd name="T59" fmla="*/ 2147483647 h 158"/>
                <a:gd name="T60" fmla="*/ 2147483647 w 217"/>
                <a:gd name="T61" fmla="*/ 2147483647 h 158"/>
                <a:gd name="T62" fmla="*/ 2147483647 w 217"/>
                <a:gd name="T63" fmla="*/ 2147483647 h 158"/>
                <a:gd name="T64" fmla="*/ 2147483647 w 217"/>
                <a:gd name="T65" fmla="*/ 2147483647 h 158"/>
                <a:gd name="T66" fmla="*/ 2147483647 w 217"/>
                <a:gd name="T67" fmla="*/ 2147483647 h 158"/>
                <a:gd name="T68" fmla="*/ 2147483647 w 217"/>
                <a:gd name="T69" fmla="*/ 2147483647 h 158"/>
                <a:gd name="T70" fmla="*/ 2147483647 w 217"/>
                <a:gd name="T71" fmla="*/ 2147483647 h 158"/>
                <a:gd name="T72" fmla="*/ 2147483647 w 217"/>
                <a:gd name="T73" fmla="*/ 2147483647 h 158"/>
                <a:gd name="T74" fmla="*/ 2147483647 w 217"/>
                <a:gd name="T75" fmla="*/ 2147483647 h 158"/>
                <a:gd name="T76" fmla="*/ 2147483647 w 217"/>
                <a:gd name="T77" fmla="*/ 2147483647 h 158"/>
                <a:gd name="T78" fmla="*/ 2147483647 w 217"/>
                <a:gd name="T79" fmla="*/ 2147483647 h 158"/>
                <a:gd name="T80" fmla="*/ 2147483647 w 217"/>
                <a:gd name="T81" fmla="*/ 2147483647 h 158"/>
                <a:gd name="T82" fmla="*/ 2147483647 w 217"/>
                <a:gd name="T83" fmla="*/ 2147483647 h 158"/>
                <a:gd name="T84" fmla="*/ 2147483647 w 217"/>
                <a:gd name="T85" fmla="*/ 2147483647 h 158"/>
                <a:gd name="T86" fmla="*/ 2147483647 w 217"/>
                <a:gd name="T87" fmla="*/ 2147483647 h 158"/>
                <a:gd name="T88" fmla="*/ 2147483647 w 217"/>
                <a:gd name="T89" fmla="*/ 2147483647 h 158"/>
                <a:gd name="T90" fmla="*/ 2147483647 w 217"/>
                <a:gd name="T91" fmla="*/ 2147483647 h 158"/>
                <a:gd name="T92" fmla="*/ 2147483647 w 217"/>
                <a:gd name="T93" fmla="*/ 2147483647 h 158"/>
                <a:gd name="T94" fmla="*/ 2147483647 w 217"/>
                <a:gd name="T95" fmla="*/ 2147483647 h 158"/>
                <a:gd name="T96" fmla="*/ 2147483647 w 217"/>
                <a:gd name="T97" fmla="*/ 2147483647 h 158"/>
                <a:gd name="T98" fmla="*/ 2147483647 w 217"/>
                <a:gd name="T99" fmla="*/ 0 h 158"/>
                <a:gd name="T100" fmla="*/ 2147483647 w 217"/>
                <a:gd name="T101" fmla="*/ 2147483647 h 158"/>
                <a:gd name="T102" fmla="*/ 2147483647 w 217"/>
                <a:gd name="T103" fmla="*/ 2147483647 h 1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7"/>
                <a:gd name="T157" fmla="*/ 0 h 158"/>
                <a:gd name="T158" fmla="*/ 217 w 217"/>
                <a:gd name="T159" fmla="*/ 158 h 1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7" h="158">
                  <a:moveTo>
                    <a:pt x="100" y="0"/>
                  </a:moveTo>
                  <a:lnTo>
                    <a:pt x="100" y="0"/>
                  </a:lnTo>
                  <a:lnTo>
                    <a:pt x="98" y="3"/>
                  </a:lnTo>
                  <a:lnTo>
                    <a:pt x="101" y="5"/>
                  </a:lnTo>
                  <a:lnTo>
                    <a:pt x="108" y="14"/>
                  </a:lnTo>
                  <a:lnTo>
                    <a:pt x="121" y="25"/>
                  </a:lnTo>
                  <a:lnTo>
                    <a:pt x="134" y="37"/>
                  </a:lnTo>
                  <a:lnTo>
                    <a:pt x="146" y="45"/>
                  </a:lnTo>
                  <a:lnTo>
                    <a:pt x="174" y="62"/>
                  </a:lnTo>
                  <a:lnTo>
                    <a:pt x="189" y="72"/>
                  </a:lnTo>
                  <a:lnTo>
                    <a:pt x="194" y="77"/>
                  </a:lnTo>
                  <a:lnTo>
                    <a:pt x="198" y="81"/>
                  </a:lnTo>
                  <a:lnTo>
                    <a:pt x="202" y="87"/>
                  </a:lnTo>
                  <a:lnTo>
                    <a:pt x="208" y="91"/>
                  </a:lnTo>
                  <a:lnTo>
                    <a:pt x="210" y="92"/>
                  </a:lnTo>
                  <a:lnTo>
                    <a:pt x="212" y="93"/>
                  </a:lnTo>
                  <a:lnTo>
                    <a:pt x="217" y="94"/>
                  </a:lnTo>
                  <a:lnTo>
                    <a:pt x="217" y="100"/>
                  </a:lnTo>
                  <a:lnTo>
                    <a:pt x="209" y="108"/>
                  </a:lnTo>
                  <a:lnTo>
                    <a:pt x="193" y="125"/>
                  </a:lnTo>
                  <a:lnTo>
                    <a:pt x="185" y="132"/>
                  </a:lnTo>
                  <a:lnTo>
                    <a:pt x="174" y="130"/>
                  </a:lnTo>
                  <a:lnTo>
                    <a:pt x="168" y="122"/>
                  </a:lnTo>
                  <a:lnTo>
                    <a:pt x="150" y="116"/>
                  </a:lnTo>
                  <a:lnTo>
                    <a:pt x="130" y="128"/>
                  </a:lnTo>
                  <a:lnTo>
                    <a:pt x="121" y="133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2" y="141"/>
                  </a:lnTo>
                  <a:lnTo>
                    <a:pt x="118" y="150"/>
                  </a:lnTo>
                  <a:lnTo>
                    <a:pt x="114" y="154"/>
                  </a:lnTo>
                  <a:lnTo>
                    <a:pt x="110" y="158"/>
                  </a:lnTo>
                  <a:lnTo>
                    <a:pt x="110" y="153"/>
                  </a:lnTo>
                  <a:lnTo>
                    <a:pt x="108" y="150"/>
                  </a:lnTo>
                  <a:lnTo>
                    <a:pt x="105" y="148"/>
                  </a:lnTo>
                  <a:lnTo>
                    <a:pt x="100" y="146"/>
                  </a:lnTo>
                  <a:lnTo>
                    <a:pt x="86" y="140"/>
                  </a:lnTo>
                  <a:lnTo>
                    <a:pt x="81" y="139"/>
                  </a:lnTo>
                  <a:lnTo>
                    <a:pt x="77" y="139"/>
                  </a:lnTo>
                  <a:lnTo>
                    <a:pt x="74" y="140"/>
                  </a:lnTo>
                  <a:lnTo>
                    <a:pt x="54" y="140"/>
                  </a:lnTo>
                  <a:lnTo>
                    <a:pt x="52" y="140"/>
                  </a:lnTo>
                  <a:lnTo>
                    <a:pt x="49" y="139"/>
                  </a:lnTo>
                  <a:lnTo>
                    <a:pt x="48" y="137"/>
                  </a:lnTo>
                  <a:lnTo>
                    <a:pt x="48" y="134"/>
                  </a:lnTo>
                  <a:lnTo>
                    <a:pt x="48" y="133"/>
                  </a:lnTo>
                  <a:lnTo>
                    <a:pt x="46" y="132"/>
                  </a:lnTo>
                  <a:lnTo>
                    <a:pt x="42" y="131"/>
                  </a:lnTo>
                  <a:lnTo>
                    <a:pt x="38" y="130"/>
                  </a:lnTo>
                  <a:lnTo>
                    <a:pt x="33" y="129"/>
                  </a:lnTo>
                  <a:lnTo>
                    <a:pt x="32" y="127"/>
                  </a:lnTo>
                  <a:lnTo>
                    <a:pt x="32" y="124"/>
                  </a:lnTo>
                  <a:lnTo>
                    <a:pt x="32" y="121"/>
                  </a:lnTo>
                  <a:lnTo>
                    <a:pt x="32" y="117"/>
                  </a:lnTo>
                  <a:lnTo>
                    <a:pt x="30" y="113"/>
                  </a:lnTo>
                  <a:lnTo>
                    <a:pt x="26" y="111"/>
                  </a:lnTo>
                  <a:lnTo>
                    <a:pt x="22" y="110"/>
                  </a:lnTo>
                  <a:lnTo>
                    <a:pt x="17" y="109"/>
                  </a:lnTo>
                  <a:lnTo>
                    <a:pt x="12" y="108"/>
                  </a:lnTo>
                  <a:lnTo>
                    <a:pt x="6" y="106"/>
                  </a:lnTo>
                  <a:lnTo>
                    <a:pt x="2" y="104"/>
                  </a:lnTo>
                  <a:lnTo>
                    <a:pt x="1" y="101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1" y="92"/>
                  </a:lnTo>
                  <a:lnTo>
                    <a:pt x="4" y="90"/>
                  </a:lnTo>
                  <a:lnTo>
                    <a:pt x="8" y="90"/>
                  </a:lnTo>
                  <a:lnTo>
                    <a:pt x="17" y="95"/>
                  </a:lnTo>
                  <a:lnTo>
                    <a:pt x="22" y="97"/>
                  </a:lnTo>
                  <a:lnTo>
                    <a:pt x="28" y="98"/>
                  </a:lnTo>
                  <a:lnTo>
                    <a:pt x="33" y="98"/>
                  </a:lnTo>
                  <a:lnTo>
                    <a:pt x="36" y="98"/>
                  </a:lnTo>
                  <a:lnTo>
                    <a:pt x="40" y="95"/>
                  </a:lnTo>
                  <a:lnTo>
                    <a:pt x="44" y="88"/>
                  </a:lnTo>
                  <a:lnTo>
                    <a:pt x="45" y="85"/>
                  </a:lnTo>
                  <a:lnTo>
                    <a:pt x="45" y="83"/>
                  </a:lnTo>
                  <a:lnTo>
                    <a:pt x="38" y="79"/>
                  </a:lnTo>
                  <a:lnTo>
                    <a:pt x="34" y="77"/>
                  </a:lnTo>
                  <a:lnTo>
                    <a:pt x="30" y="77"/>
                  </a:lnTo>
                  <a:lnTo>
                    <a:pt x="26" y="77"/>
                  </a:lnTo>
                  <a:lnTo>
                    <a:pt x="20" y="77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4" y="69"/>
                  </a:lnTo>
                  <a:lnTo>
                    <a:pt x="14" y="66"/>
                  </a:lnTo>
                  <a:lnTo>
                    <a:pt x="16" y="65"/>
                  </a:lnTo>
                  <a:lnTo>
                    <a:pt x="18" y="64"/>
                  </a:lnTo>
                  <a:lnTo>
                    <a:pt x="16" y="62"/>
                  </a:lnTo>
                  <a:lnTo>
                    <a:pt x="14" y="60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4" y="30"/>
                  </a:lnTo>
                  <a:lnTo>
                    <a:pt x="29" y="28"/>
                  </a:lnTo>
                  <a:lnTo>
                    <a:pt x="34" y="26"/>
                  </a:lnTo>
                  <a:lnTo>
                    <a:pt x="42" y="22"/>
                  </a:lnTo>
                  <a:lnTo>
                    <a:pt x="44" y="21"/>
                  </a:lnTo>
                  <a:lnTo>
                    <a:pt x="45" y="18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4" y="18"/>
                  </a:lnTo>
                  <a:lnTo>
                    <a:pt x="48" y="15"/>
                  </a:lnTo>
                  <a:lnTo>
                    <a:pt x="53" y="9"/>
                  </a:lnTo>
                  <a:lnTo>
                    <a:pt x="61" y="4"/>
                  </a:lnTo>
                  <a:lnTo>
                    <a:pt x="65" y="3"/>
                  </a:lnTo>
                  <a:lnTo>
                    <a:pt x="69" y="2"/>
                  </a:lnTo>
                  <a:lnTo>
                    <a:pt x="100" y="0"/>
                  </a:lnTo>
                  <a:close/>
                  <a:moveTo>
                    <a:pt x="1" y="16"/>
                  </a:moveTo>
                  <a:lnTo>
                    <a:pt x="1" y="17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Freeform 14"/>
            <p:cNvSpPr>
              <a:spLocks/>
            </p:cNvSpPr>
            <p:nvPr/>
          </p:nvSpPr>
          <p:spPr bwMode="auto">
            <a:xfrm>
              <a:off x="1809750" y="1857375"/>
              <a:ext cx="800100" cy="685800"/>
            </a:xfrm>
            <a:custGeom>
              <a:avLst/>
              <a:gdLst>
                <a:gd name="T0" fmla="*/ 2147483647 w 334"/>
                <a:gd name="T1" fmla="*/ 2147483647 h 216"/>
                <a:gd name="T2" fmla="*/ 2147483647 w 334"/>
                <a:gd name="T3" fmla="*/ 2147483647 h 216"/>
                <a:gd name="T4" fmla="*/ 2147483647 w 334"/>
                <a:gd name="T5" fmla="*/ 2147483647 h 216"/>
                <a:gd name="T6" fmla="*/ 2147483647 w 334"/>
                <a:gd name="T7" fmla="*/ 2147483647 h 216"/>
                <a:gd name="T8" fmla="*/ 2147483647 w 334"/>
                <a:gd name="T9" fmla="*/ 2147483647 h 216"/>
                <a:gd name="T10" fmla="*/ 2147483647 w 334"/>
                <a:gd name="T11" fmla="*/ 2147483647 h 216"/>
                <a:gd name="T12" fmla="*/ 2147483647 w 334"/>
                <a:gd name="T13" fmla="*/ 2147483647 h 216"/>
                <a:gd name="T14" fmla="*/ 2147483647 w 334"/>
                <a:gd name="T15" fmla="*/ 2147483647 h 216"/>
                <a:gd name="T16" fmla="*/ 2147483647 w 334"/>
                <a:gd name="T17" fmla="*/ 2147483647 h 216"/>
                <a:gd name="T18" fmla="*/ 2147483647 w 334"/>
                <a:gd name="T19" fmla="*/ 2147483647 h 216"/>
                <a:gd name="T20" fmla="*/ 2147483647 w 334"/>
                <a:gd name="T21" fmla="*/ 2147483647 h 216"/>
                <a:gd name="T22" fmla="*/ 2147483647 w 334"/>
                <a:gd name="T23" fmla="*/ 2147483647 h 216"/>
                <a:gd name="T24" fmla="*/ 2147483647 w 334"/>
                <a:gd name="T25" fmla="*/ 2147483647 h 216"/>
                <a:gd name="T26" fmla="*/ 2147483647 w 334"/>
                <a:gd name="T27" fmla="*/ 2147483647 h 216"/>
                <a:gd name="T28" fmla="*/ 0 w 334"/>
                <a:gd name="T29" fmla="*/ 2147483647 h 216"/>
                <a:gd name="T30" fmla="*/ 2147483647 w 334"/>
                <a:gd name="T31" fmla="*/ 2147483647 h 216"/>
                <a:gd name="T32" fmla="*/ 2147483647 w 334"/>
                <a:gd name="T33" fmla="*/ 2147483647 h 216"/>
                <a:gd name="T34" fmla="*/ 2147483647 w 334"/>
                <a:gd name="T35" fmla="*/ 2147483647 h 216"/>
                <a:gd name="T36" fmla="*/ 2147483647 w 334"/>
                <a:gd name="T37" fmla="*/ 2147483647 h 216"/>
                <a:gd name="T38" fmla="*/ 2147483647 w 334"/>
                <a:gd name="T39" fmla="*/ 2147483647 h 216"/>
                <a:gd name="T40" fmla="*/ 2147483647 w 334"/>
                <a:gd name="T41" fmla="*/ 0 h 216"/>
                <a:gd name="T42" fmla="*/ 2147483647 w 334"/>
                <a:gd name="T43" fmla="*/ 2147483647 h 216"/>
                <a:gd name="T44" fmla="*/ 2147483647 w 334"/>
                <a:gd name="T45" fmla="*/ 2147483647 h 216"/>
                <a:gd name="T46" fmla="*/ 2147483647 w 334"/>
                <a:gd name="T47" fmla="*/ 2147483647 h 216"/>
                <a:gd name="T48" fmla="*/ 2147483647 w 334"/>
                <a:gd name="T49" fmla="*/ 2147483647 h 216"/>
                <a:gd name="T50" fmla="*/ 2147483647 w 334"/>
                <a:gd name="T51" fmla="*/ 2147483647 h 216"/>
                <a:gd name="T52" fmla="*/ 2147483647 w 334"/>
                <a:gd name="T53" fmla="*/ 2147483647 h 216"/>
                <a:gd name="T54" fmla="*/ 2147483647 w 334"/>
                <a:gd name="T55" fmla="*/ 2147483647 h 216"/>
                <a:gd name="T56" fmla="*/ 2147483647 w 334"/>
                <a:gd name="T57" fmla="*/ 2147483647 h 216"/>
                <a:gd name="T58" fmla="*/ 2147483647 w 334"/>
                <a:gd name="T59" fmla="*/ 2147483647 h 216"/>
                <a:gd name="T60" fmla="*/ 2147483647 w 334"/>
                <a:gd name="T61" fmla="*/ 2147483647 h 216"/>
                <a:gd name="T62" fmla="*/ 2147483647 w 334"/>
                <a:gd name="T63" fmla="*/ 2147483647 h 216"/>
                <a:gd name="T64" fmla="*/ 2147483647 w 334"/>
                <a:gd name="T65" fmla="*/ 2147483647 h 216"/>
                <a:gd name="T66" fmla="*/ 2147483647 w 334"/>
                <a:gd name="T67" fmla="*/ 2147483647 h 216"/>
                <a:gd name="T68" fmla="*/ 2147483647 w 334"/>
                <a:gd name="T69" fmla="*/ 2147483647 h 216"/>
                <a:gd name="T70" fmla="*/ 2147483647 w 334"/>
                <a:gd name="T71" fmla="*/ 2147483647 h 216"/>
                <a:gd name="T72" fmla="*/ 2147483647 w 334"/>
                <a:gd name="T73" fmla="*/ 2147483647 h 216"/>
                <a:gd name="T74" fmla="*/ 2147483647 w 334"/>
                <a:gd name="T75" fmla="*/ 2147483647 h 216"/>
                <a:gd name="T76" fmla="*/ 2147483647 w 334"/>
                <a:gd name="T77" fmla="*/ 2147483647 h 216"/>
                <a:gd name="T78" fmla="*/ 2147483647 w 334"/>
                <a:gd name="T79" fmla="*/ 2147483647 h 216"/>
                <a:gd name="T80" fmla="*/ 2147483647 w 334"/>
                <a:gd name="T81" fmla="*/ 2147483647 h 216"/>
                <a:gd name="T82" fmla="*/ 2147483647 w 334"/>
                <a:gd name="T83" fmla="*/ 2147483647 h 216"/>
                <a:gd name="T84" fmla="*/ 2147483647 w 334"/>
                <a:gd name="T85" fmla="*/ 2147483647 h 216"/>
                <a:gd name="T86" fmla="*/ 2147483647 w 334"/>
                <a:gd name="T87" fmla="*/ 2147483647 h 216"/>
                <a:gd name="T88" fmla="*/ 2147483647 w 334"/>
                <a:gd name="T89" fmla="*/ 2147483647 h 216"/>
                <a:gd name="T90" fmla="*/ 2147483647 w 334"/>
                <a:gd name="T91" fmla="*/ 2147483647 h 216"/>
                <a:gd name="T92" fmla="*/ 2147483647 w 334"/>
                <a:gd name="T93" fmla="*/ 2147483647 h 216"/>
                <a:gd name="T94" fmla="*/ 2147483647 w 334"/>
                <a:gd name="T95" fmla="*/ 2147483647 h 216"/>
                <a:gd name="T96" fmla="*/ 2147483647 w 334"/>
                <a:gd name="T97" fmla="*/ 2147483647 h 216"/>
                <a:gd name="T98" fmla="*/ 2147483647 w 334"/>
                <a:gd name="T99" fmla="*/ 2147483647 h 216"/>
                <a:gd name="T100" fmla="*/ 2147483647 w 334"/>
                <a:gd name="T101" fmla="*/ 2147483647 h 216"/>
                <a:gd name="T102" fmla="*/ 2147483647 w 334"/>
                <a:gd name="T103" fmla="*/ 2147483647 h 216"/>
                <a:gd name="T104" fmla="*/ 2147483647 w 334"/>
                <a:gd name="T105" fmla="*/ 2147483647 h 216"/>
                <a:gd name="T106" fmla="*/ 2147483647 w 334"/>
                <a:gd name="T107" fmla="*/ 2147483647 h 216"/>
                <a:gd name="T108" fmla="*/ 2147483647 w 334"/>
                <a:gd name="T109" fmla="*/ 2147483647 h 216"/>
                <a:gd name="T110" fmla="*/ 2147483647 w 334"/>
                <a:gd name="T111" fmla="*/ 2147483647 h 216"/>
                <a:gd name="T112" fmla="*/ 2147483647 w 334"/>
                <a:gd name="T113" fmla="*/ 2147483647 h 2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4"/>
                <a:gd name="T172" fmla="*/ 0 h 216"/>
                <a:gd name="T173" fmla="*/ 334 w 334"/>
                <a:gd name="T174" fmla="*/ 216 h 2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4" h="216">
                  <a:moveTo>
                    <a:pt x="296" y="216"/>
                  </a:moveTo>
                  <a:lnTo>
                    <a:pt x="296" y="216"/>
                  </a:lnTo>
                  <a:lnTo>
                    <a:pt x="290" y="209"/>
                  </a:lnTo>
                  <a:lnTo>
                    <a:pt x="286" y="207"/>
                  </a:lnTo>
                  <a:lnTo>
                    <a:pt x="283" y="206"/>
                  </a:lnTo>
                  <a:lnTo>
                    <a:pt x="279" y="204"/>
                  </a:lnTo>
                  <a:lnTo>
                    <a:pt x="274" y="204"/>
                  </a:lnTo>
                  <a:lnTo>
                    <a:pt x="268" y="205"/>
                  </a:lnTo>
                  <a:lnTo>
                    <a:pt x="266" y="206"/>
                  </a:lnTo>
                  <a:lnTo>
                    <a:pt x="264" y="208"/>
                  </a:lnTo>
                  <a:lnTo>
                    <a:pt x="262" y="210"/>
                  </a:lnTo>
                  <a:lnTo>
                    <a:pt x="259" y="210"/>
                  </a:lnTo>
                  <a:lnTo>
                    <a:pt x="252" y="209"/>
                  </a:lnTo>
                  <a:lnTo>
                    <a:pt x="247" y="208"/>
                  </a:lnTo>
                  <a:lnTo>
                    <a:pt x="244" y="206"/>
                  </a:lnTo>
                  <a:lnTo>
                    <a:pt x="240" y="205"/>
                  </a:lnTo>
                  <a:lnTo>
                    <a:pt x="236" y="204"/>
                  </a:lnTo>
                  <a:lnTo>
                    <a:pt x="232" y="203"/>
                  </a:lnTo>
                  <a:lnTo>
                    <a:pt x="230" y="202"/>
                  </a:lnTo>
                  <a:lnTo>
                    <a:pt x="227" y="202"/>
                  </a:lnTo>
                  <a:lnTo>
                    <a:pt x="224" y="204"/>
                  </a:lnTo>
                  <a:lnTo>
                    <a:pt x="222" y="207"/>
                  </a:lnTo>
                  <a:lnTo>
                    <a:pt x="222" y="210"/>
                  </a:lnTo>
                  <a:lnTo>
                    <a:pt x="220" y="211"/>
                  </a:lnTo>
                  <a:lnTo>
                    <a:pt x="219" y="211"/>
                  </a:lnTo>
                  <a:lnTo>
                    <a:pt x="212" y="210"/>
                  </a:lnTo>
                  <a:lnTo>
                    <a:pt x="208" y="209"/>
                  </a:lnTo>
                  <a:lnTo>
                    <a:pt x="204" y="207"/>
                  </a:lnTo>
                  <a:lnTo>
                    <a:pt x="203" y="205"/>
                  </a:lnTo>
                  <a:lnTo>
                    <a:pt x="202" y="204"/>
                  </a:lnTo>
                  <a:lnTo>
                    <a:pt x="200" y="199"/>
                  </a:lnTo>
                  <a:lnTo>
                    <a:pt x="198" y="194"/>
                  </a:lnTo>
                  <a:lnTo>
                    <a:pt x="191" y="183"/>
                  </a:lnTo>
                  <a:lnTo>
                    <a:pt x="187" y="180"/>
                  </a:lnTo>
                  <a:lnTo>
                    <a:pt x="186" y="180"/>
                  </a:lnTo>
                  <a:lnTo>
                    <a:pt x="183" y="179"/>
                  </a:lnTo>
                  <a:lnTo>
                    <a:pt x="170" y="179"/>
                  </a:lnTo>
                  <a:lnTo>
                    <a:pt x="155" y="177"/>
                  </a:lnTo>
                  <a:lnTo>
                    <a:pt x="147" y="175"/>
                  </a:lnTo>
                  <a:lnTo>
                    <a:pt x="142" y="174"/>
                  </a:lnTo>
                  <a:lnTo>
                    <a:pt x="138" y="171"/>
                  </a:lnTo>
                  <a:lnTo>
                    <a:pt x="135" y="169"/>
                  </a:lnTo>
                  <a:lnTo>
                    <a:pt x="128" y="165"/>
                  </a:lnTo>
                  <a:lnTo>
                    <a:pt x="119" y="160"/>
                  </a:lnTo>
                  <a:lnTo>
                    <a:pt x="110" y="154"/>
                  </a:lnTo>
                  <a:lnTo>
                    <a:pt x="106" y="151"/>
                  </a:lnTo>
                  <a:lnTo>
                    <a:pt x="103" y="147"/>
                  </a:lnTo>
                  <a:lnTo>
                    <a:pt x="99" y="144"/>
                  </a:lnTo>
                  <a:lnTo>
                    <a:pt x="95" y="139"/>
                  </a:lnTo>
                  <a:lnTo>
                    <a:pt x="84" y="131"/>
                  </a:lnTo>
                  <a:lnTo>
                    <a:pt x="74" y="123"/>
                  </a:lnTo>
                  <a:lnTo>
                    <a:pt x="66" y="117"/>
                  </a:lnTo>
                  <a:lnTo>
                    <a:pt x="56" y="107"/>
                  </a:lnTo>
                  <a:lnTo>
                    <a:pt x="52" y="103"/>
                  </a:lnTo>
                  <a:lnTo>
                    <a:pt x="47" y="98"/>
                  </a:lnTo>
                  <a:lnTo>
                    <a:pt x="39" y="94"/>
                  </a:lnTo>
                  <a:lnTo>
                    <a:pt x="27" y="90"/>
                  </a:lnTo>
                  <a:lnTo>
                    <a:pt x="14" y="85"/>
                  </a:lnTo>
                  <a:lnTo>
                    <a:pt x="8" y="82"/>
                  </a:lnTo>
                  <a:lnTo>
                    <a:pt x="3" y="79"/>
                  </a:lnTo>
                  <a:lnTo>
                    <a:pt x="0" y="76"/>
                  </a:lnTo>
                  <a:lnTo>
                    <a:pt x="3" y="72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4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5" y="51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20" y="32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8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42" y="8"/>
                  </a:lnTo>
                  <a:lnTo>
                    <a:pt x="43" y="4"/>
                  </a:lnTo>
                  <a:lnTo>
                    <a:pt x="46" y="0"/>
                  </a:lnTo>
                  <a:lnTo>
                    <a:pt x="51" y="7"/>
                  </a:lnTo>
                  <a:lnTo>
                    <a:pt x="56" y="11"/>
                  </a:lnTo>
                  <a:lnTo>
                    <a:pt x="59" y="13"/>
                  </a:lnTo>
                  <a:lnTo>
                    <a:pt x="60" y="16"/>
                  </a:lnTo>
                  <a:lnTo>
                    <a:pt x="60" y="21"/>
                  </a:lnTo>
                  <a:lnTo>
                    <a:pt x="62" y="24"/>
                  </a:lnTo>
                  <a:lnTo>
                    <a:pt x="63" y="26"/>
                  </a:lnTo>
                  <a:lnTo>
                    <a:pt x="68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2" y="32"/>
                  </a:lnTo>
                  <a:lnTo>
                    <a:pt x="75" y="32"/>
                  </a:lnTo>
                  <a:lnTo>
                    <a:pt x="92" y="32"/>
                  </a:lnTo>
                  <a:lnTo>
                    <a:pt x="103" y="33"/>
                  </a:lnTo>
                  <a:lnTo>
                    <a:pt x="114" y="35"/>
                  </a:lnTo>
                  <a:lnTo>
                    <a:pt x="116" y="38"/>
                  </a:lnTo>
                  <a:lnTo>
                    <a:pt x="120" y="43"/>
                  </a:lnTo>
                  <a:lnTo>
                    <a:pt x="123" y="49"/>
                  </a:lnTo>
                  <a:lnTo>
                    <a:pt x="124" y="52"/>
                  </a:lnTo>
                  <a:lnTo>
                    <a:pt x="128" y="53"/>
                  </a:lnTo>
                  <a:lnTo>
                    <a:pt x="136" y="53"/>
                  </a:lnTo>
                  <a:lnTo>
                    <a:pt x="146" y="53"/>
                  </a:lnTo>
                  <a:lnTo>
                    <a:pt x="162" y="53"/>
                  </a:lnTo>
                  <a:lnTo>
                    <a:pt x="166" y="53"/>
                  </a:lnTo>
                  <a:lnTo>
                    <a:pt x="170" y="52"/>
                  </a:lnTo>
                  <a:lnTo>
                    <a:pt x="171" y="51"/>
                  </a:lnTo>
                  <a:lnTo>
                    <a:pt x="172" y="49"/>
                  </a:lnTo>
                  <a:lnTo>
                    <a:pt x="174" y="44"/>
                  </a:lnTo>
                  <a:lnTo>
                    <a:pt x="176" y="37"/>
                  </a:lnTo>
                  <a:lnTo>
                    <a:pt x="178" y="32"/>
                  </a:lnTo>
                  <a:lnTo>
                    <a:pt x="180" y="30"/>
                  </a:lnTo>
                  <a:lnTo>
                    <a:pt x="188" y="27"/>
                  </a:lnTo>
                  <a:lnTo>
                    <a:pt x="206" y="23"/>
                  </a:lnTo>
                  <a:lnTo>
                    <a:pt x="215" y="21"/>
                  </a:lnTo>
                  <a:lnTo>
                    <a:pt x="219" y="19"/>
                  </a:lnTo>
                  <a:lnTo>
                    <a:pt x="222" y="17"/>
                  </a:lnTo>
                  <a:lnTo>
                    <a:pt x="223" y="14"/>
                  </a:lnTo>
                  <a:lnTo>
                    <a:pt x="223" y="6"/>
                  </a:lnTo>
                  <a:lnTo>
                    <a:pt x="227" y="7"/>
                  </a:lnTo>
                  <a:lnTo>
                    <a:pt x="230" y="9"/>
                  </a:lnTo>
                  <a:lnTo>
                    <a:pt x="236" y="12"/>
                  </a:lnTo>
                  <a:lnTo>
                    <a:pt x="246" y="15"/>
                  </a:lnTo>
                  <a:lnTo>
                    <a:pt x="255" y="17"/>
                  </a:lnTo>
                  <a:lnTo>
                    <a:pt x="266" y="19"/>
                  </a:lnTo>
                  <a:lnTo>
                    <a:pt x="267" y="17"/>
                  </a:lnTo>
                  <a:lnTo>
                    <a:pt x="267" y="18"/>
                  </a:lnTo>
                  <a:lnTo>
                    <a:pt x="266" y="21"/>
                  </a:lnTo>
                  <a:lnTo>
                    <a:pt x="264" y="22"/>
                  </a:lnTo>
                  <a:lnTo>
                    <a:pt x="256" y="26"/>
                  </a:lnTo>
                  <a:lnTo>
                    <a:pt x="251" y="28"/>
                  </a:lnTo>
                  <a:lnTo>
                    <a:pt x="246" y="30"/>
                  </a:lnTo>
                  <a:lnTo>
                    <a:pt x="240" y="33"/>
                  </a:lnTo>
                  <a:lnTo>
                    <a:pt x="236" y="35"/>
                  </a:lnTo>
                  <a:lnTo>
                    <a:pt x="234" y="37"/>
                  </a:lnTo>
                  <a:lnTo>
                    <a:pt x="232" y="40"/>
                  </a:lnTo>
                  <a:lnTo>
                    <a:pt x="232" y="43"/>
                  </a:lnTo>
                  <a:lnTo>
                    <a:pt x="234" y="45"/>
                  </a:lnTo>
                  <a:lnTo>
                    <a:pt x="235" y="46"/>
                  </a:lnTo>
                  <a:lnTo>
                    <a:pt x="236" y="48"/>
                  </a:lnTo>
                  <a:lnTo>
                    <a:pt x="236" y="52"/>
                  </a:lnTo>
                  <a:lnTo>
                    <a:pt x="236" y="55"/>
                  </a:lnTo>
                  <a:lnTo>
                    <a:pt x="236" y="57"/>
                  </a:lnTo>
                  <a:lnTo>
                    <a:pt x="236" y="60"/>
                  </a:lnTo>
                  <a:lnTo>
                    <a:pt x="238" y="62"/>
                  </a:lnTo>
                  <a:lnTo>
                    <a:pt x="240" y="64"/>
                  </a:lnTo>
                  <a:lnTo>
                    <a:pt x="238" y="65"/>
                  </a:lnTo>
                  <a:lnTo>
                    <a:pt x="236" y="66"/>
                  </a:lnTo>
                  <a:lnTo>
                    <a:pt x="236" y="69"/>
                  </a:lnTo>
                  <a:lnTo>
                    <a:pt x="236" y="74"/>
                  </a:lnTo>
                  <a:lnTo>
                    <a:pt x="238" y="75"/>
                  </a:lnTo>
                  <a:lnTo>
                    <a:pt x="242" y="77"/>
                  </a:lnTo>
                  <a:lnTo>
                    <a:pt x="248" y="77"/>
                  </a:lnTo>
                  <a:lnTo>
                    <a:pt x="252" y="77"/>
                  </a:lnTo>
                  <a:lnTo>
                    <a:pt x="256" y="77"/>
                  </a:lnTo>
                  <a:lnTo>
                    <a:pt x="260" y="79"/>
                  </a:lnTo>
                  <a:lnTo>
                    <a:pt x="267" y="83"/>
                  </a:lnTo>
                  <a:lnTo>
                    <a:pt x="267" y="85"/>
                  </a:lnTo>
                  <a:lnTo>
                    <a:pt x="266" y="88"/>
                  </a:lnTo>
                  <a:lnTo>
                    <a:pt x="262" y="95"/>
                  </a:lnTo>
                  <a:lnTo>
                    <a:pt x="258" y="98"/>
                  </a:lnTo>
                  <a:lnTo>
                    <a:pt x="255" y="98"/>
                  </a:lnTo>
                  <a:lnTo>
                    <a:pt x="250" y="98"/>
                  </a:lnTo>
                  <a:lnTo>
                    <a:pt x="244" y="97"/>
                  </a:lnTo>
                  <a:lnTo>
                    <a:pt x="239" y="95"/>
                  </a:lnTo>
                  <a:lnTo>
                    <a:pt x="230" y="90"/>
                  </a:lnTo>
                  <a:lnTo>
                    <a:pt x="226" y="90"/>
                  </a:lnTo>
                  <a:lnTo>
                    <a:pt x="223" y="92"/>
                  </a:lnTo>
                  <a:lnTo>
                    <a:pt x="222" y="93"/>
                  </a:lnTo>
                  <a:lnTo>
                    <a:pt x="222" y="94"/>
                  </a:lnTo>
                  <a:lnTo>
                    <a:pt x="222" y="98"/>
                  </a:lnTo>
                  <a:lnTo>
                    <a:pt x="223" y="101"/>
                  </a:lnTo>
                  <a:lnTo>
                    <a:pt x="224" y="104"/>
                  </a:lnTo>
                  <a:lnTo>
                    <a:pt x="228" y="106"/>
                  </a:lnTo>
                  <a:lnTo>
                    <a:pt x="234" y="108"/>
                  </a:lnTo>
                  <a:lnTo>
                    <a:pt x="239" y="109"/>
                  </a:lnTo>
                  <a:lnTo>
                    <a:pt x="244" y="110"/>
                  </a:lnTo>
                  <a:lnTo>
                    <a:pt x="248" y="111"/>
                  </a:lnTo>
                  <a:lnTo>
                    <a:pt x="252" y="113"/>
                  </a:lnTo>
                  <a:lnTo>
                    <a:pt x="254" y="117"/>
                  </a:lnTo>
                  <a:lnTo>
                    <a:pt x="254" y="121"/>
                  </a:lnTo>
                  <a:lnTo>
                    <a:pt x="254" y="124"/>
                  </a:lnTo>
                  <a:lnTo>
                    <a:pt x="254" y="127"/>
                  </a:lnTo>
                  <a:lnTo>
                    <a:pt x="255" y="129"/>
                  </a:lnTo>
                  <a:lnTo>
                    <a:pt x="260" y="130"/>
                  </a:lnTo>
                  <a:lnTo>
                    <a:pt x="264" y="131"/>
                  </a:lnTo>
                  <a:lnTo>
                    <a:pt x="268" y="132"/>
                  </a:lnTo>
                  <a:lnTo>
                    <a:pt x="270" y="133"/>
                  </a:lnTo>
                  <a:lnTo>
                    <a:pt x="270" y="134"/>
                  </a:lnTo>
                  <a:lnTo>
                    <a:pt x="270" y="137"/>
                  </a:lnTo>
                  <a:lnTo>
                    <a:pt x="271" y="139"/>
                  </a:lnTo>
                  <a:lnTo>
                    <a:pt x="274" y="140"/>
                  </a:lnTo>
                  <a:lnTo>
                    <a:pt x="276" y="140"/>
                  </a:lnTo>
                  <a:lnTo>
                    <a:pt x="296" y="140"/>
                  </a:lnTo>
                  <a:lnTo>
                    <a:pt x="299" y="139"/>
                  </a:lnTo>
                  <a:lnTo>
                    <a:pt x="303" y="139"/>
                  </a:lnTo>
                  <a:lnTo>
                    <a:pt x="308" y="140"/>
                  </a:lnTo>
                  <a:lnTo>
                    <a:pt x="322" y="146"/>
                  </a:lnTo>
                  <a:lnTo>
                    <a:pt x="327" y="148"/>
                  </a:lnTo>
                  <a:lnTo>
                    <a:pt x="330" y="150"/>
                  </a:lnTo>
                  <a:lnTo>
                    <a:pt x="332" y="156"/>
                  </a:lnTo>
                  <a:lnTo>
                    <a:pt x="332" y="162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0" y="180"/>
                  </a:lnTo>
                  <a:lnTo>
                    <a:pt x="327" y="183"/>
                  </a:lnTo>
                  <a:lnTo>
                    <a:pt x="324" y="185"/>
                  </a:lnTo>
                  <a:lnTo>
                    <a:pt x="322" y="186"/>
                  </a:lnTo>
                  <a:lnTo>
                    <a:pt x="318" y="188"/>
                  </a:lnTo>
                  <a:lnTo>
                    <a:pt x="315" y="190"/>
                  </a:lnTo>
                  <a:lnTo>
                    <a:pt x="312" y="195"/>
                  </a:lnTo>
                  <a:lnTo>
                    <a:pt x="311" y="201"/>
                  </a:lnTo>
                  <a:lnTo>
                    <a:pt x="308" y="205"/>
                  </a:lnTo>
                  <a:lnTo>
                    <a:pt x="303" y="208"/>
                  </a:lnTo>
                  <a:lnTo>
                    <a:pt x="296" y="216"/>
                  </a:lnTo>
                  <a:close/>
                </a:path>
              </a:pathLst>
            </a:custGeom>
            <a:solidFill>
              <a:srgbClr val="FF0000">
                <a:alpha val="79999"/>
              </a:srgb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6" name="Freeform 15"/>
            <p:cNvSpPr>
              <a:spLocks noEditPoints="1"/>
            </p:cNvSpPr>
            <p:nvPr/>
          </p:nvSpPr>
          <p:spPr bwMode="auto">
            <a:xfrm>
              <a:off x="2028825" y="1219200"/>
              <a:ext cx="552450" cy="704850"/>
            </a:xfrm>
            <a:custGeom>
              <a:avLst/>
              <a:gdLst>
                <a:gd name="T0" fmla="*/ 2147483647 w 231"/>
                <a:gd name="T1" fmla="*/ 0 h 220"/>
                <a:gd name="T2" fmla="*/ 2147483647 w 231"/>
                <a:gd name="T3" fmla="*/ 2147483647 h 220"/>
                <a:gd name="T4" fmla="*/ 2147483647 w 231"/>
                <a:gd name="T5" fmla="*/ 2147483647 h 220"/>
                <a:gd name="T6" fmla="*/ 2147483647 w 231"/>
                <a:gd name="T7" fmla="*/ 2147483647 h 220"/>
                <a:gd name="T8" fmla="*/ 2147483647 w 231"/>
                <a:gd name="T9" fmla="*/ 2147483647 h 220"/>
                <a:gd name="T10" fmla="*/ 2147483647 w 231"/>
                <a:gd name="T11" fmla="*/ 2147483647 h 220"/>
                <a:gd name="T12" fmla="*/ 2147483647 w 231"/>
                <a:gd name="T13" fmla="*/ 2147483647 h 220"/>
                <a:gd name="T14" fmla="*/ 2147483647 w 231"/>
                <a:gd name="T15" fmla="*/ 2147483647 h 220"/>
                <a:gd name="T16" fmla="*/ 2147483647 w 231"/>
                <a:gd name="T17" fmla="*/ 2147483647 h 220"/>
                <a:gd name="T18" fmla="*/ 2147483647 w 231"/>
                <a:gd name="T19" fmla="*/ 2147483647 h 220"/>
                <a:gd name="T20" fmla="*/ 2147483647 w 231"/>
                <a:gd name="T21" fmla="*/ 2147483647 h 220"/>
                <a:gd name="T22" fmla="*/ 2147483647 w 231"/>
                <a:gd name="T23" fmla="*/ 2147483647 h 220"/>
                <a:gd name="T24" fmla="*/ 2147483647 w 231"/>
                <a:gd name="T25" fmla="*/ 2147483647 h 220"/>
                <a:gd name="T26" fmla="*/ 2147483647 w 231"/>
                <a:gd name="T27" fmla="*/ 2147483647 h 220"/>
                <a:gd name="T28" fmla="*/ 2147483647 w 231"/>
                <a:gd name="T29" fmla="*/ 2147483647 h 220"/>
                <a:gd name="T30" fmla="*/ 2147483647 w 231"/>
                <a:gd name="T31" fmla="*/ 2147483647 h 220"/>
                <a:gd name="T32" fmla="*/ 2147483647 w 231"/>
                <a:gd name="T33" fmla="*/ 2147483647 h 220"/>
                <a:gd name="T34" fmla="*/ 2147483647 w 231"/>
                <a:gd name="T35" fmla="*/ 2147483647 h 220"/>
                <a:gd name="T36" fmla="*/ 2147483647 w 231"/>
                <a:gd name="T37" fmla="*/ 2147483647 h 220"/>
                <a:gd name="T38" fmla="*/ 2147483647 w 231"/>
                <a:gd name="T39" fmla="*/ 2147483647 h 220"/>
                <a:gd name="T40" fmla="*/ 2147483647 w 231"/>
                <a:gd name="T41" fmla="*/ 2147483647 h 220"/>
                <a:gd name="T42" fmla="*/ 2147483647 w 231"/>
                <a:gd name="T43" fmla="*/ 2147483647 h 220"/>
                <a:gd name="T44" fmla="*/ 2147483647 w 231"/>
                <a:gd name="T45" fmla="*/ 2147483647 h 220"/>
                <a:gd name="T46" fmla="*/ 2147483647 w 231"/>
                <a:gd name="T47" fmla="*/ 2147483647 h 220"/>
                <a:gd name="T48" fmla="*/ 2147483647 w 231"/>
                <a:gd name="T49" fmla="*/ 2147483647 h 220"/>
                <a:gd name="T50" fmla="*/ 2147483647 w 231"/>
                <a:gd name="T51" fmla="*/ 2147483647 h 220"/>
                <a:gd name="T52" fmla="*/ 2147483647 w 231"/>
                <a:gd name="T53" fmla="*/ 2147483647 h 220"/>
                <a:gd name="T54" fmla="*/ 2147483647 w 231"/>
                <a:gd name="T55" fmla="*/ 2147483647 h 220"/>
                <a:gd name="T56" fmla="*/ 2147483647 w 231"/>
                <a:gd name="T57" fmla="*/ 2147483647 h 220"/>
                <a:gd name="T58" fmla="*/ 2147483647 w 231"/>
                <a:gd name="T59" fmla="*/ 2147483647 h 220"/>
                <a:gd name="T60" fmla="*/ 2147483647 w 231"/>
                <a:gd name="T61" fmla="*/ 2147483647 h 220"/>
                <a:gd name="T62" fmla="*/ 2147483647 w 231"/>
                <a:gd name="T63" fmla="*/ 2147483647 h 220"/>
                <a:gd name="T64" fmla="*/ 2147483647 w 231"/>
                <a:gd name="T65" fmla="*/ 2147483647 h 220"/>
                <a:gd name="T66" fmla="*/ 2147483647 w 231"/>
                <a:gd name="T67" fmla="*/ 2147483647 h 220"/>
                <a:gd name="T68" fmla="*/ 2147483647 w 231"/>
                <a:gd name="T69" fmla="*/ 2147483647 h 220"/>
                <a:gd name="T70" fmla="*/ 2147483647 w 231"/>
                <a:gd name="T71" fmla="*/ 2147483647 h 220"/>
                <a:gd name="T72" fmla="*/ 2147483647 w 231"/>
                <a:gd name="T73" fmla="*/ 2147483647 h 220"/>
                <a:gd name="T74" fmla="*/ 2147483647 w 231"/>
                <a:gd name="T75" fmla="*/ 2147483647 h 220"/>
                <a:gd name="T76" fmla="*/ 2147483647 w 231"/>
                <a:gd name="T77" fmla="*/ 2147483647 h 220"/>
                <a:gd name="T78" fmla="*/ 2147483647 w 231"/>
                <a:gd name="T79" fmla="*/ 2147483647 h 220"/>
                <a:gd name="T80" fmla="*/ 2147483647 w 231"/>
                <a:gd name="T81" fmla="*/ 2147483647 h 220"/>
                <a:gd name="T82" fmla="*/ 2147483647 w 231"/>
                <a:gd name="T83" fmla="*/ 2147483647 h 220"/>
                <a:gd name="T84" fmla="*/ 2147483647 w 231"/>
                <a:gd name="T85" fmla="*/ 2147483647 h 220"/>
                <a:gd name="T86" fmla="*/ 2147483647 w 231"/>
                <a:gd name="T87" fmla="*/ 2147483647 h 220"/>
                <a:gd name="T88" fmla="*/ 2147483647 w 231"/>
                <a:gd name="T89" fmla="*/ 2147483647 h 220"/>
                <a:gd name="T90" fmla="*/ 2147483647 w 231"/>
                <a:gd name="T91" fmla="*/ 2147483647 h 220"/>
                <a:gd name="T92" fmla="*/ 2147483647 w 231"/>
                <a:gd name="T93" fmla="*/ 2147483647 h 220"/>
                <a:gd name="T94" fmla="*/ 2147483647 w 231"/>
                <a:gd name="T95" fmla="*/ 2147483647 h 220"/>
                <a:gd name="T96" fmla="*/ 0 w 231"/>
                <a:gd name="T97" fmla="*/ 2147483647 h 220"/>
                <a:gd name="T98" fmla="*/ 2147483647 w 231"/>
                <a:gd name="T99" fmla="*/ 2147483647 h 220"/>
                <a:gd name="T100" fmla="*/ 2147483647 w 231"/>
                <a:gd name="T101" fmla="*/ 2147483647 h 2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1"/>
                <a:gd name="T154" fmla="*/ 0 h 220"/>
                <a:gd name="T155" fmla="*/ 231 w 231"/>
                <a:gd name="T156" fmla="*/ 220 h 2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1" h="220">
                  <a:moveTo>
                    <a:pt x="33" y="0"/>
                  </a:moveTo>
                  <a:lnTo>
                    <a:pt x="33" y="1"/>
                  </a:lnTo>
                  <a:lnTo>
                    <a:pt x="33" y="0"/>
                  </a:lnTo>
                  <a:close/>
                  <a:moveTo>
                    <a:pt x="45" y="14"/>
                  </a:moveTo>
                  <a:lnTo>
                    <a:pt x="45" y="14"/>
                  </a:lnTo>
                  <a:lnTo>
                    <a:pt x="47" y="15"/>
                  </a:lnTo>
                  <a:lnTo>
                    <a:pt x="45" y="14"/>
                  </a:lnTo>
                  <a:close/>
                  <a:moveTo>
                    <a:pt x="80" y="42"/>
                  </a:moveTo>
                  <a:lnTo>
                    <a:pt x="80" y="42"/>
                  </a:lnTo>
                  <a:lnTo>
                    <a:pt x="81" y="43"/>
                  </a:lnTo>
                  <a:lnTo>
                    <a:pt x="93" y="52"/>
                  </a:lnTo>
                  <a:lnTo>
                    <a:pt x="103" y="59"/>
                  </a:lnTo>
                  <a:lnTo>
                    <a:pt x="109" y="66"/>
                  </a:lnTo>
                  <a:lnTo>
                    <a:pt x="115" y="73"/>
                  </a:lnTo>
                  <a:lnTo>
                    <a:pt x="117" y="75"/>
                  </a:lnTo>
                  <a:lnTo>
                    <a:pt x="124" y="77"/>
                  </a:lnTo>
                  <a:lnTo>
                    <a:pt x="133" y="79"/>
                  </a:lnTo>
                  <a:lnTo>
                    <a:pt x="141" y="80"/>
                  </a:lnTo>
                  <a:lnTo>
                    <a:pt x="152" y="83"/>
                  </a:lnTo>
                  <a:lnTo>
                    <a:pt x="159" y="85"/>
                  </a:lnTo>
                  <a:lnTo>
                    <a:pt x="165" y="89"/>
                  </a:lnTo>
                  <a:lnTo>
                    <a:pt x="177" y="96"/>
                  </a:lnTo>
                  <a:lnTo>
                    <a:pt x="185" y="102"/>
                  </a:lnTo>
                  <a:lnTo>
                    <a:pt x="188" y="105"/>
                  </a:lnTo>
                  <a:lnTo>
                    <a:pt x="189" y="108"/>
                  </a:lnTo>
                  <a:lnTo>
                    <a:pt x="191" y="116"/>
                  </a:lnTo>
                  <a:lnTo>
                    <a:pt x="191" y="132"/>
                  </a:lnTo>
                  <a:lnTo>
                    <a:pt x="192" y="138"/>
                  </a:lnTo>
                  <a:lnTo>
                    <a:pt x="196" y="145"/>
                  </a:lnTo>
                  <a:lnTo>
                    <a:pt x="203" y="153"/>
                  </a:lnTo>
                  <a:lnTo>
                    <a:pt x="209" y="161"/>
                  </a:lnTo>
                  <a:lnTo>
                    <a:pt x="216" y="170"/>
                  </a:lnTo>
                  <a:lnTo>
                    <a:pt x="224" y="180"/>
                  </a:lnTo>
                  <a:lnTo>
                    <a:pt x="229" y="187"/>
                  </a:lnTo>
                  <a:lnTo>
                    <a:pt x="231" y="192"/>
                  </a:lnTo>
                  <a:lnTo>
                    <a:pt x="231" y="201"/>
                  </a:lnTo>
                  <a:lnTo>
                    <a:pt x="200" y="203"/>
                  </a:lnTo>
                  <a:lnTo>
                    <a:pt x="196" y="204"/>
                  </a:lnTo>
                  <a:lnTo>
                    <a:pt x="191" y="206"/>
                  </a:lnTo>
                  <a:lnTo>
                    <a:pt x="183" y="211"/>
                  </a:lnTo>
                  <a:lnTo>
                    <a:pt x="177" y="217"/>
                  </a:lnTo>
                  <a:lnTo>
                    <a:pt x="175" y="220"/>
                  </a:lnTo>
                  <a:lnTo>
                    <a:pt x="164" y="218"/>
                  </a:lnTo>
                  <a:lnTo>
                    <a:pt x="155" y="216"/>
                  </a:lnTo>
                  <a:lnTo>
                    <a:pt x="145" y="213"/>
                  </a:lnTo>
                  <a:lnTo>
                    <a:pt x="139" y="210"/>
                  </a:lnTo>
                  <a:lnTo>
                    <a:pt x="133" y="208"/>
                  </a:lnTo>
                  <a:lnTo>
                    <a:pt x="128" y="206"/>
                  </a:lnTo>
                  <a:lnTo>
                    <a:pt x="116" y="203"/>
                  </a:lnTo>
                  <a:lnTo>
                    <a:pt x="109" y="200"/>
                  </a:lnTo>
                  <a:lnTo>
                    <a:pt x="105" y="197"/>
                  </a:lnTo>
                  <a:lnTo>
                    <a:pt x="101" y="193"/>
                  </a:lnTo>
                  <a:lnTo>
                    <a:pt x="99" y="189"/>
                  </a:lnTo>
                  <a:lnTo>
                    <a:pt x="89" y="177"/>
                  </a:lnTo>
                  <a:lnTo>
                    <a:pt x="81" y="173"/>
                  </a:lnTo>
                  <a:lnTo>
                    <a:pt x="75" y="169"/>
                  </a:lnTo>
                  <a:lnTo>
                    <a:pt x="71" y="165"/>
                  </a:lnTo>
                  <a:lnTo>
                    <a:pt x="68" y="161"/>
                  </a:lnTo>
                  <a:lnTo>
                    <a:pt x="69" y="157"/>
                  </a:lnTo>
                  <a:lnTo>
                    <a:pt x="69" y="152"/>
                  </a:lnTo>
                  <a:lnTo>
                    <a:pt x="71" y="147"/>
                  </a:lnTo>
                  <a:lnTo>
                    <a:pt x="72" y="142"/>
                  </a:lnTo>
                  <a:lnTo>
                    <a:pt x="75" y="139"/>
                  </a:lnTo>
                  <a:lnTo>
                    <a:pt x="79" y="137"/>
                  </a:lnTo>
                  <a:lnTo>
                    <a:pt x="87" y="118"/>
                  </a:lnTo>
                  <a:lnTo>
                    <a:pt x="73" y="113"/>
                  </a:lnTo>
                  <a:lnTo>
                    <a:pt x="51" y="113"/>
                  </a:lnTo>
                  <a:lnTo>
                    <a:pt x="44" y="107"/>
                  </a:lnTo>
                  <a:lnTo>
                    <a:pt x="35" y="106"/>
                  </a:lnTo>
                  <a:lnTo>
                    <a:pt x="29" y="105"/>
                  </a:lnTo>
                  <a:lnTo>
                    <a:pt x="27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35" y="97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6" y="90"/>
                  </a:lnTo>
                  <a:lnTo>
                    <a:pt x="35" y="87"/>
                  </a:lnTo>
                  <a:lnTo>
                    <a:pt x="29" y="84"/>
                  </a:lnTo>
                  <a:lnTo>
                    <a:pt x="28" y="83"/>
                  </a:lnTo>
                  <a:lnTo>
                    <a:pt x="27" y="82"/>
                  </a:lnTo>
                  <a:lnTo>
                    <a:pt x="20" y="80"/>
                  </a:lnTo>
                  <a:lnTo>
                    <a:pt x="17" y="79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4" y="65"/>
                  </a:lnTo>
                  <a:lnTo>
                    <a:pt x="5" y="62"/>
                  </a:lnTo>
                  <a:lnTo>
                    <a:pt x="4" y="59"/>
                  </a:lnTo>
                  <a:lnTo>
                    <a:pt x="5" y="59"/>
                  </a:lnTo>
                  <a:lnTo>
                    <a:pt x="7" y="58"/>
                  </a:lnTo>
                  <a:lnTo>
                    <a:pt x="13" y="58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60"/>
                  </a:lnTo>
                  <a:lnTo>
                    <a:pt x="43" y="65"/>
                  </a:lnTo>
                  <a:lnTo>
                    <a:pt x="47" y="68"/>
                  </a:lnTo>
                  <a:lnTo>
                    <a:pt x="65" y="67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5" y="69"/>
                  </a:lnTo>
                  <a:lnTo>
                    <a:pt x="72" y="68"/>
                  </a:lnTo>
                  <a:lnTo>
                    <a:pt x="77" y="66"/>
                  </a:lnTo>
                  <a:lnTo>
                    <a:pt x="80" y="63"/>
                  </a:lnTo>
                  <a:lnTo>
                    <a:pt x="83" y="59"/>
                  </a:lnTo>
                  <a:lnTo>
                    <a:pt x="81" y="57"/>
                  </a:lnTo>
                  <a:lnTo>
                    <a:pt x="80" y="53"/>
                  </a:lnTo>
                  <a:lnTo>
                    <a:pt x="80" y="42"/>
                  </a:lnTo>
                  <a:close/>
                  <a:moveTo>
                    <a:pt x="0" y="77"/>
                  </a:moveTo>
                  <a:lnTo>
                    <a:pt x="0" y="77"/>
                  </a:lnTo>
                  <a:lnTo>
                    <a:pt x="3" y="77"/>
                  </a:lnTo>
                  <a:lnTo>
                    <a:pt x="0" y="77"/>
                  </a:lnTo>
                  <a:close/>
                  <a:moveTo>
                    <a:pt x="4" y="77"/>
                  </a:moveTo>
                  <a:lnTo>
                    <a:pt x="4" y="7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7" name="Freeform 16"/>
            <p:cNvSpPr>
              <a:spLocks noEditPoints="1"/>
            </p:cNvSpPr>
            <p:nvPr/>
          </p:nvSpPr>
          <p:spPr bwMode="auto">
            <a:xfrm>
              <a:off x="1343025" y="1190625"/>
              <a:ext cx="771525" cy="914400"/>
            </a:xfrm>
            <a:custGeom>
              <a:avLst/>
              <a:gdLst>
                <a:gd name="T0" fmla="*/ 2147483647 w 324"/>
                <a:gd name="T1" fmla="*/ 2147483647 h 288"/>
                <a:gd name="T2" fmla="*/ 2147483647 w 324"/>
                <a:gd name="T3" fmla="*/ 2147483647 h 288"/>
                <a:gd name="T4" fmla="*/ 2147483647 w 324"/>
                <a:gd name="T5" fmla="*/ 2147483647 h 288"/>
                <a:gd name="T6" fmla="*/ 2147483647 w 324"/>
                <a:gd name="T7" fmla="*/ 2147483647 h 288"/>
                <a:gd name="T8" fmla="*/ 2147483647 w 324"/>
                <a:gd name="T9" fmla="*/ 2147483647 h 288"/>
                <a:gd name="T10" fmla="*/ 2147483647 w 324"/>
                <a:gd name="T11" fmla="*/ 2147483647 h 288"/>
                <a:gd name="T12" fmla="*/ 2147483647 w 324"/>
                <a:gd name="T13" fmla="*/ 2147483647 h 288"/>
                <a:gd name="T14" fmla="*/ 2147483647 w 324"/>
                <a:gd name="T15" fmla="*/ 2147483647 h 288"/>
                <a:gd name="T16" fmla="*/ 2147483647 w 324"/>
                <a:gd name="T17" fmla="*/ 2147483647 h 288"/>
                <a:gd name="T18" fmla="*/ 2147483647 w 324"/>
                <a:gd name="T19" fmla="*/ 2147483647 h 288"/>
                <a:gd name="T20" fmla="*/ 2147483647 w 324"/>
                <a:gd name="T21" fmla="*/ 2147483647 h 288"/>
                <a:gd name="T22" fmla="*/ 2147483647 w 324"/>
                <a:gd name="T23" fmla="*/ 2147483647 h 288"/>
                <a:gd name="T24" fmla="*/ 2147483647 w 324"/>
                <a:gd name="T25" fmla="*/ 2147483647 h 288"/>
                <a:gd name="T26" fmla="*/ 2147483647 w 324"/>
                <a:gd name="T27" fmla="*/ 2147483647 h 288"/>
                <a:gd name="T28" fmla="*/ 2147483647 w 324"/>
                <a:gd name="T29" fmla="*/ 2147483647 h 288"/>
                <a:gd name="T30" fmla="*/ 2147483647 w 324"/>
                <a:gd name="T31" fmla="*/ 2147483647 h 288"/>
                <a:gd name="T32" fmla="*/ 2147483647 w 324"/>
                <a:gd name="T33" fmla="*/ 2147483647 h 288"/>
                <a:gd name="T34" fmla="*/ 2147483647 w 324"/>
                <a:gd name="T35" fmla="*/ 2147483647 h 288"/>
                <a:gd name="T36" fmla="*/ 2147483647 w 324"/>
                <a:gd name="T37" fmla="*/ 2147483647 h 288"/>
                <a:gd name="T38" fmla="*/ 0 w 324"/>
                <a:gd name="T39" fmla="*/ 2147483647 h 288"/>
                <a:gd name="T40" fmla="*/ 2147483647 w 324"/>
                <a:gd name="T41" fmla="*/ 0 h 288"/>
                <a:gd name="T42" fmla="*/ 2147483647 w 324"/>
                <a:gd name="T43" fmla="*/ 2147483647 h 288"/>
                <a:gd name="T44" fmla="*/ 2147483647 w 324"/>
                <a:gd name="T45" fmla="*/ 2147483647 h 288"/>
                <a:gd name="T46" fmla="*/ 2147483647 w 324"/>
                <a:gd name="T47" fmla="*/ 2147483647 h 288"/>
                <a:gd name="T48" fmla="*/ 2147483647 w 324"/>
                <a:gd name="T49" fmla="*/ 2147483647 h 288"/>
                <a:gd name="T50" fmla="*/ 2147483647 w 324"/>
                <a:gd name="T51" fmla="*/ 2147483647 h 288"/>
                <a:gd name="T52" fmla="*/ 2147483647 w 324"/>
                <a:gd name="T53" fmla="*/ 2147483647 h 288"/>
                <a:gd name="T54" fmla="*/ 2147483647 w 324"/>
                <a:gd name="T55" fmla="*/ 2147483647 h 288"/>
                <a:gd name="T56" fmla="*/ 2147483647 w 324"/>
                <a:gd name="T57" fmla="*/ 2147483647 h 288"/>
                <a:gd name="T58" fmla="*/ 2147483647 w 324"/>
                <a:gd name="T59" fmla="*/ 2147483647 h 288"/>
                <a:gd name="T60" fmla="*/ 2147483647 w 324"/>
                <a:gd name="T61" fmla="*/ 2147483647 h 288"/>
                <a:gd name="T62" fmla="*/ 2147483647 w 324"/>
                <a:gd name="T63" fmla="*/ 2147483647 h 288"/>
                <a:gd name="T64" fmla="*/ 2147483647 w 324"/>
                <a:gd name="T65" fmla="*/ 2147483647 h 288"/>
                <a:gd name="T66" fmla="*/ 2147483647 w 324"/>
                <a:gd name="T67" fmla="*/ 2147483647 h 288"/>
                <a:gd name="T68" fmla="*/ 2147483647 w 324"/>
                <a:gd name="T69" fmla="*/ 2147483647 h 288"/>
                <a:gd name="T70" fmla="*/ 2147483647 w 324"/>
                <a:gd name="T71" fmla="*/ 2147483647 h 288"/>
                <a:gd name="T72" fmla="*/ 2147483647 w 324"/>
                <a:gd name="T73" fmla="*/ 2147483647 h 288"/>
                <a:gd name="T74" fmla="*/ 2147483647 w 324"/>
                <a:gd name="T75" fmla="*/ 2147483647 h 288"/>
                <a:gd name="T76" fmla="*/ 2147483647 w 324"/>
                <a:gd name="T77" fmla="*/ 2147483647 h 288"/>
                <a:gd name="T78" fmla="*/ 2147483647 w 324"/>
                <a:gd name="T79" fmla="*/ 2147483647 h 288"/>
                <a:gd name="T80" fmla="*/ 2147483647 w 324"/>
                <a:gd name="T81" fmla="*/ 2147483647 h 288"/>
                <a:gd name="T82" fmla="*/ 2147483647 w 324"/>
                <a:gd name="T83" fmla="*/ 2147483647 h 288"/>
                <a:gd name="T84" fmla="*/ 2147483647 w 324"/>
                <a:gd name="T85" fmla="*/ 2147483647 h 288"/>
                <a:gd name="T86" fmla="*/ 2147483647 w 324"/>
                <a:gd name="T87" fmla="*/ 2147483647 h 288"/>
                <a:gd name="T88" fmla="*/ 2147483647 w 324"/>
                <a:gd name="T89" fmla="*/ 2147483647 h 288"/>
                <a:gd name="T90" fmla="*/ 2147483647 w 324"/>
                <a:gd name="T91" fmla="*/ 2147483647 h 288"/>
                <a:gd name="T92" fmla="*/ 2147483647 w 324"/>
                <a:gd name="T93" fmla="*/ 2147483647 h 288"/>
                <a:gd name="T94" fmla="*/ 2147483647 w 324"/>
                <a:gd name="T95" fmla="*/ 2147483647 h 288"/>
                <a:gd name="T96" fmla="*/ 2147483647 w 324"/>
                <a:gd name="T97" fmla="*/ 2147483647 h 288"/>
                <a:gd name="T98" fmla="*/ 2147483647 w 324"/>
                <a:gd name="T99" fmla="*/ 2147483647 h 288"/>
                <a:gd name="T100" fmla="*/ 2147483647 w 324"/>
                <a:gd name="T101" fmla="*/ 2147483647 h 288"/>
                <a:gd name="T102" fmla="*/ 2147483647 w 324"/>
                <a:gd name="T103" fmla="*/ 2147483647 h 288"/>
                <a:gd name="T104" fmla="*/ 2147483647 w 324"/>
                <a:gd name="T105" fmla="*/ 2147483647 h 288"/>
                <a:gd name="T106" fmla="*/ 2147483647 w 324"/>
                <a:gd name="T107" fmla="*/ 2147483647 h 2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288"/>
                <a:gd name="T164" fmla="*/ 324 w 324"/>
                <a:gd name="T165" fmla="*/ 288 h 2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288">
                  <a:moveTo>
                    <a:pt x="196" y="288"/>
                  </a:moveTo>
                  <a:lnTo>
                    <a:pt x="196" y="288"/>
                  </a:lnTo>
                  <a:lnTo>
                    <a:pt x="192" y="285"/>
                  </a:lnTo>
                  <a:lnTo>
                    <a:pt x="188" y="281"/>
                  </a:lnTo>
                  <a:lnTo>
                    <a:pt x="187" y="279"/>
                  </a:lnTo>
                  <a:lnTo>
                    <a:pt x="183" y="278"/>
                  </a:lnTo>
                  <a:lnTo>
                    <a:pt x="172" y="276"/>
                  </a:lnTo>
                  <a:lnTo>
                    <a:pt x="162" y="274"/>
                  </a:lnTo>
                  <a:lnTo>
                    <a:pt x="154" y="271"/>
                  </a:lnTo>
                  <a:lnTo>
                    <a:pt x="151" y="268"/>
                  </a:lnTo>
                  <a:lnTo>
                    <a:pt x="148" y="266"/>
                  </a:lnTo>
                  <a:lnTo>
                    <a:pt x="148" y="263"/>
                  </a:lnTo>
                  <a:lnTo>
                    <a:pt x="148" y="260"/>
                  </a:lnTo>
                  <a:lnTo>
                    <a:pt x="147" y="254"/>
                  </a:lnTo>
                  <a:lnTo>
                    <a:pt x="146" y="248"/>
                  </a:lnTo>
                  <a:lnTo>
                    <a:pt x="142" y="243"/>
                  </a:lnTo>
                  <a:lnTo>
                    <a:pt x="139" y="239"/>
                  </a:lnTo>
                  <a:lnTo>
                    <a:pt x="124" y="235"/>
                  </a:lnTo>
                  <a:lnTo>
                    <a:pt x="118" y="232"/>
                  </a:lnTo>
                  <a:lnTo>
                    <a:pt x="115" y="230"/>
                  </a:lnTo>
                  <a:lnTo>
                    <a:pt x="114" y="228"/>
                  </a:lnTo>
                  <a:lnTo>
                    <a:pt x="112" y="219"/>
                  </a:lnTo>
                  <a:lnTo>
                    <a:pt x="111" y="211"/>
                  </a:lnTo>
                  <a:lnTo>
                    <a:pt x="111" y="205"/>
                  </a:lnTo>
                  <a:lnTo>
                    <a:pt x="108" y="200"/>
                  </a:lnTo>
                  <a:lnTo>
                    <a:pt x="107" y="198"/>
                  </a:lnTo>
                  <a:lnTo>
                    <a:pt x="104" y="197"/>
                  </a:lnTo>
                  <a:lnTo>
                    <a:pt x="102" y="196"/>
                  </a:lnTo>
                  <a:lnTo>
                    <a:pt x="98" y="195"/>
                  </a:lnTo>
                  <a:lnTo>
                    <a:pt x="86" y="195"/>
                  </a:lnTo>
                  <a:lnTo>
                    <a:pt x="80" y="194"/>
                  </a:lnTo>
                  <a:lnTo>
                    <a:pt x="78" y="191"/>
                  </a:lnTo>
                  <a:lnTo>
                    <a:pt x="75" y="186"/>
                  </a:lnTo>
                  <a:lnTo>
                    <a:pt x="74" y="183"/>
                  </a:lnTo>
                  <a:lnTo>
                    <a:pt x="75" y="179"/>
                  </a:lnTo>
                  <a:lnTo>
                    <a:pt x="79" y="177"/>
                  </a:lnTo>
                  <a:lnTo>
                    <a:pt x="80" y="175"/>
                  </a:lnTo>
                  <a:lnTo>
                    <a:pt x="83" y="173"/>
                  </a:lnTo>
                  <a:lnTo>
                    <a:pt x="84" y="166"/>
                  </a:lnTo>
                  <a:lnTo>
                    <a:pt x="84" y="160"/>
                  </a:lnTo>
                  <a:lnTo>
                    <a:pt x="83" y="156"/>
                  </a:lnTo>
                  <a:lnTo>
                    <a:pt x="78" y="152"/>
                  </a:lnTo>
                  <a:lnTo>
                    <a:pt x="70" y="143"/>
                  </a:lnTo>
                  <a:lnTo>
                    <a:pt x="60" y="132"/>
                  </a:lnTo>
                  <a:lnTo>
                    <a:pt x="52" y="124"/>
                  </a:lnTo>
                  <a:lnTo>
                    <a:pt x="48" y="121"/>
                  </a:lnTo>
                  <a:lnTo>
                    <a:pt x="46" y="118"/>
                  </a:lnTo>
                  <a:lnTo>
                    <a:pt x="44" y="112"/>
                  </a:lnTo>
                  <a:lnTo>
                    <a:pt x="43" y="103"/>
                  </a:lnTo>
                  <a:lnTo>
                    <a:pt x="44" y="81"/>
                  </a:lnTo>
                  <a:lnTo>
                    <a:pt x="43" y="72"/>
                  </a:lnTo>
                  <a:lnTo>
                    <a:pt x="42" y="68"/>
                  </a:lnTo>
                  <a:lnTo>
                    <a:pt x="40" y="65"/>
                  </a:lnTo>
                  <a:lnTo>
                    <a:pt x="38" y="58"/>
                  </a:lnTo>
                  <a:lnTo>
                    <a:pt x="36" y="52"/>
                  </a:lnTo>
                  <a:lnTo>
                    <a:pt x="34" y="45"/>
                  </a:lnTo>
                  <a:lnTo>
                    <a:pt x="30" y="34"/>
                  </a:lnTo>
                  <a:lnTo>
                    <a:pt x="28" y="31"/>
                  </a:lnTo>
                  <a:lnTo>
                    <a:pt x="26" y="28"/>
                  </a:lnTo>
                  <a:lnTo>
                    <a:pt x="20" y="22"/>
                  </a:lnTo>
                  <a:lnTo>
                    <a:pt x="8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9" y="3"/>
                  </a:lnTo>
                  <a:lnTo>
                    <a:pt x="47" y="6"/>
                  </a:lnTo>
                  <a:lnTo>
                    <a:pt x="50" y="8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5" y="17"/>
                  </a:lnTo>
                  <a:lnTo>
                    <a:pt x="58" y="20"/>
                  </a:lnTo>
                  <a:lnTo>
                    <a:pt x="64" y="23"/>
                  </a:lnTo>
                  <a:lnTo>
                    <a:pt x="79" y="26"/>
                  </a:lnTo>
                  <a:lnTo>
                    <a:pt x="84" y="28"/>
                  </a:lnTo>
                  <a:lnTo>
                    <a:pt x="90" y="30"/>
                  </a:lnTo>
                  <a:lnTo>
                    <a:pt x="98" y="32"/>
                  </a:lnTo>
                  <a:lnTo>
                    <a:pt x="107" y="33"/>
                  </a:lnTo>
                  <a:lnTo>
                    <a:pt x="119" y="35"/>
                  </a:lnTo>
                  <a:lnTo>
                    <a:pt x="128" y="37"/>
                  </a:lnTo>
                  <a:lnTo>
                    <a:pt x="142" y="42"/>
                  </a:lnTo>
                  <a:lnTo>
                    <a:pt x="150" y="44"/>
                  </a:lnTo>
                  <a:lnTo>
                    <a:pt x="158" y="45"/>
                  </a:lnTo>
                  <a:lnTo>
                    <a:pt x="175" y="47"/>
                  </a:lnTo>
                  <a:lnTo>
                    <a:pt x="182" y="47"/>
                  </a:lnTo>
                  <a:lnTo>
                    <a:pt x="184" y="45"/>
                  </a:lnTo>
                  <a:lnTo>
                    <a:pt x="190" y="43"/>
                  </a:lnTo>
                  <a:lnTo>
                    <a:pt x="198" y="40"/>
                  </a:lnTo>
                  <a:lnTo>
                    <a:pt x="202" y="39"/>
                  </a:lnTo>
                  <a:lnTo>
                    <a:pt x="207" y="39"/>
                  </a:lnTo>
                  <a:lnTo>
                    <a:pt x="224" y="41"/>
                  </a:lnTo>
                  <a:lnTo>
                    <a:pt x="230" y="42"/>
                  </a:lnTo>
                  <a:lnTo>
                    <a:pt x="232" y="45"/>
                  </a:lnTo>
                  <a:lnTo>
                    <a:pt x="240" y="54"/>
                  </a:lnTo>
                  <a:lnTo>
                    <a:pt x="243" y="59"/>
                  </a:lnTo>
                  <a:lnTo>
                    <a:pt x="244" y="63"/>
                  </a:lnTo>
                  <a:lnTo>
                    <a:pt x="244" y="67"/>
                  </a:lnTo>
                  <a:lnTo>
                    <a:pt x="247" y="71"/>
                  </a:lnTo>
                  <a:lnTo>
                    <a:pt x="250" y="75"/>
                  </a:lnTo>
                  <a:lnTo>
                    <a:pt x="254" y="79"/>
                  </a:lnTo>
                  <a:lnTo>
                    <a:pt x="259" y="82"/>
                  </a:lnTo>
                  <a:lnTo>
                    <a:pt x="264" y="85"/>
                  </a:lnTo>
                  <a:lnTo>
                    <a:pt x="270" y="86"/>
                  </a:lnTo>
                  <a:lnTo>
                    <a:pt x="274" y="87"/>
                  </a:lnTo>
                  <a:lnTo>
                    <a:pt x="284" y="88"/>
                  </a:lnTo>
                  <a:lnTo>
                    <a:pt x="291" y="88"/>
                  </a:lnTo>
                  <a:lnTo>
                    <a:pt x="291" y="84"/>
                  </a:lnTo>
                  <a:lnTo>
                    <a:pt x="291" y="81"/>
                  </a:lnTo>
                  <a:lnTo>
                    <a:pt x="291" y="77"/>
                  </a:lnTo>
                  <a:lnTo>
                    <a:pt x="291" y="84"/>
                  </a:lnTo>
                  <a:lnTo>
                    <a:pt x="304" y="90"/>
                  </a:lnTo>
                  <a:lnTo>
                    <a:pt x="311" y="92"/>
                  </a:lnTo>
                  <a:lnTo>
                    <a:pt x="316" y="95"/>
                  </a:lnTo>
                  <a:lnTo>
                    <a:pt x="322" y="98"/>
                  </a:lnTo>
                  <a:lnTo>
                    <a:pt x="324" y="101"/>
                  </a:lnTo>
                  <a:lnTo>
                    <a:pt x="323" y="105"/>
                  </a:lnTo>
                  <a:lnTo>
                    <a:pt x="322" y="108"/>
                  </a:lnTo>
                  <a:lnTo>
                    <a:pt x="308" y="114"/>
                  </a:lnTo>
                  <a:lnTo>
                    <a:pt x="295" y="119"/>
                  </a:lnTo>
                  <a:lnTo>
                    <a:pt x="294" y="124"/>
                  </a:lnTo>
                  <a:lnTo>
                    <a:pt x="290" y="134"/>
                  </a:lnTo>
                  <a:lnTo>
                    <a:pt x="290" y="136"/>
                  </a:lnTo>
                  <a:lnTo>
                    <a:pt x="291" y="138"/>
                  </a:lnTo>
                  <a:lnTo>
                    <a:pt x="294" y="141"/>
                  </a:lnTo>
                  <a:lnTo>
                    <a:pt x="299" y="143"/>
                  </a:lnTo>
                  <a:lnTo>
                    <a:pt x="304" y="154"/>
                  </a:lnTo>
                  <a:lnTo>
                    <a:pt x="296" y="156"/>
                  </a:lnTo>
                  <a:lnTo>
                    <a:pt x="284" y="162"/>
                  </a:lnTo>
                  <a:lnTo>
                    <a:pt x="279" y="163"/>
                  </a:lnTo>
                  <a:lnTo>
                    <a:pt x="274" y="165"/>
                  </a:lnTo>
                  <a:lnTo>
                    <a:pt x="268" y="166"/>
                  </a:lnTo>
                  <a:lnTo>
                    <a:pt x="267" y="167"/>
                  </a:lnTo>
                  <a:lnTo>
                    <a:pt x="267" y="169"/>
                  </a:lnTo>
                  <a:lnTo>
                    <a:pt x="266" y="177"/>
                  </a:lnTo>
                  <a:lnTo>
                    <a:pt x="260" y="194"/>
                  </a:lnTo>
                  <a:lnTo>
                    <a:pt x="256" y="203"/>
                  </a:lnTo>
                  <a:lnTo>
                    <a:pt x="252" y="206"/>
                  </a:lnTo>
                  <a:lnTo>
                    <a:pt x="250" y="207"/>
                  </a:lnTo>
                  <a:lnTo>
                    <a:pt x="244" y="211"/>
                  </a:lnTo>
                  <a:lnTo>
                    <a:pt x="240" y="215"/>
                  </a:lnTo>
                  <a:lnTo>
                    <a:pt x="238" y="220"/>
                  </a:lnTo>
                  <a:lnTo>
                    <a:pt x="235" y="238"/>
                  </a:lnTo>
                  <a:lnTo>
                    <a:pt x="235" y="241"/>
                  </a:lnTo>
                  <a:lnTo>
                    <a:pt x="234" y="242"/>
                  </a:lnTo>
                  <a:lnTo>
                    <a:pt x="231" y="243"/>
                  </a:lnTo>
                  <a:lnTo>
                    <a:pt x="230" y="243"/>
                  </a:lnTo>
                  <a:lnTo>
                    <a:pt x="224" y="243"/>
                  </a:lnTo>
                  <a:lnTo>
                    <a:pt x="220" y="243"/>
                  </a:lnTo>
                  <a:lnTo>
                    <a:pt x="216" y="244"/>
                  </a:lnTo>
                  <a:lnTo>
                    <a:pt x="215" y="247"/>
                  </a:lnTo>
                  <a:lnTo>
                    <a:pt x="214" y="250"/>
                  </a:lnTo>
                  <a:lnTo>
                    <a:pt x="214" y="254"/>
                  </a:lnTo>
                  <a:lnTo>
                    <a:pt x="212" y="258"/>
                  </a:lnTo>
                  <a:lnTo>
                    <a:pt x="211" y="263"/>
                  </a:lnTo>
                  <a:lnTo>
                    <a:pt x="210" y="268"/>
                  </a:lnTo>
                  <a:lnTo>
                    <a:pt x="210" y="273"/>
                  </a:lnTo>
                  <a:lnTo>
                    <a:pt x="208" y="276"/>
                  </a:lnTo>
                  <a:lnTo>
                    <a:pt x="207" y="278"/>
                  </a:lnTo>
                  <a:lnTo>
                    <a:pt x="203" y="280"/>
                  </a:lnTo>
                  <a:lnTo>
                    <a:pt x="199" y="284"/>
                  </a:lnTo>
                  <a:lnTo>
                    <a:pt x="196" y="288"/>
                  </a:lnTo>
                  <a:close/>
                  <a:moveTo>
                    <a:pt x="36" y="57"/>
                  </a:moveTo>
                  <a:lnTo>
                    <a:pt x="36" y="56"/>
                  </a:lnTo>
                  <a:lnTo>
                    <a:pt x="36" y="57"/>
                  </a:lnTo>
                  <a:close/>
                  <a:moveTo>
                    <a:pt x="26" y="53"/>
                  </a:moveTo>
                  <a:lnTo>
                    <a:pt x="24" y="53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8" name="Freeform 17"/>
            <p:cNvSpPr>
              <a:spLocks noEditPoints="1"/>
            </p:cNvSpPr>
            <p:nvPr/>
          </p:nvSpPr>
          <p:spPr bwMode="auto">
            <a:xfrm>
              <a:off x="400050" y="314325"/>
              <a:ext cx="800100" cy="971550"/>
            </a:xfrm>
            <a:custGeom>
              <a:avLst/>
              <a:gdLst>
                <a:gd name="T0" fmla="*/ 2147483647 w 337"/>
                <a:gd name="T1" fmla="*/ 2147483647 h 307"/>
                <a:gd name="T2" fmla="*/ 2147483647 w 337"/>
                <a:gd name="T3" fmla="*/ 2147483647 h 307"/>
                <a:gd name="T4" fmla="*/ 2147483647 w 337"/>
                <a:gd name="T5" fmla="*/ 2147483647 h 307"/>
                <a:gd name="T6" fmla="*/ 2147483647 w 337"/>
                <a:gd name="T7" fmla="*/ 2147483647 h 307"/>
                <a:gd name="T8" fmla="*/ 2147483647 w 337"/>
                <a:gd name="T9" fmla="*/ 2147483647 h 307"/>
                <a:gd name="T10" fmla="*/ 2147483647 w 337"/>
                <a:gd name="T11" fmla="*/ 2147483647 h 307"/>
                <a:gd name="T12" fmla="*/ 2147483647 w 337"/>
                <a:gd name="T13" fmla="*/ 2147483647 h 307"/>
                <a:gd name="T14" fmla="*/ 2147483647 w 337"/>
                <a:gd name="T15" fmla="*/ 2147483647 h 307"/>
                <a:gd name="T16" fmla="*/ 2147483647 w 337"/>
                <a:gd name="T17" fmla="*/ 2147483647 h 307"/>
                <a:gd name="T18" fmla="*/ 2147483647 w 337"/>
                <a:gd name="T19" fmla="*/ 2147483647 h 307"/>
                <a:gd name="T20" fmla="*/ 2147483647 w 337"/>
                <a:gd name="T21" fmla="*/ 2147483647 h 307"/>
                <a:gd name="T22" fmla="*/ 2147483647 w 337"/>
                <a:gd name="T23" fmla="*/ 2147483647 h 307"/>
                <a:gd name="T24" fmla="*/ 2147483647 w 337"/>
                <a:gd name="T25" fmla="*/ 2147483647 h 307"/>
                <a:gd name="T26" fmla="*/ 2147483647 w 337"/>
                <a:gd name="T27" fmla="*/ 2147483647 h 307"/>
                <a:gd name="T28" fmla="*/ 2147483647 w 337"/>
                <a:gd name="T29" fmla="*/ 2147483647 h 307"/>
                <a:gd name="T30" fmla="*/ 2147483647 w 337"/>
                <a:gd name="T31" fmla="*/ 2147483647 h 307"/>
                <a:gd name="T32" fmla="*/ 2147483647 w 337"/>
                <a:gd name="T33" fmla="*/ 2147483647 h 307"/>
                <a:gd name="T34" fmla="*/ 2147483647 w 337"/>
                <a:gd name="T35" fmla="*/ 2147483647 h 307"/>
                <a:gd name="T36" fmla="*/ 2147483647 w 337"/>
                <a:gd name="T37" fmla="*/ 2147483647 h 307"/>
                <a:gd name="T38" fmla="*/ 2147483647 w 337"/>
                <a:gd name="T39" fmla="*/ 2147483647 h 307"/>
                <a:gd name="T40" fmla="*/ 2147483647 w 337"/>
                <a:gd name="T41" fmla="*/ 2147483647 h 307"/>
                <a:gd name="T42" fmla="*/ 2147483647 w 337"/>
                <a:gd name="T43" fmla="*/ 2147483647 h 307"/>
                <a:gd name="T44" fmla="*/ 2147483647 w 337"/>
                <a:gd name="T45" fmla="*/ 2147483647 h 307"/>
                <a:gd name="T46" fmla="*/ 2147483647 w 337"/>
                <a:gd name="T47" fmla="*/ 2147483647 h 307"/>
                <a:gd name="T48" fmla="*/ 2147483647 w 337"/>
                <a:gd name="T49" fmla="*/ 2147483647 h 307"/>
                <a:gd name="T50" fmla="*/ 2147483647 w 337"/>
                <a:gd name="T51" fmla="*/ 2147483647 h 307"/>
                <a:gd name="T52" fmla="*/ 2147483647 w 337"/>
                <a:gd name="T53" fmla="*/ 2147483647 h 307"/>
                <a:gd name="T54" fmla="*/ 2147483647 w 337"/>
                <a:gd name="T55" fmla="*/ 2147483647 h 307"/>
                <a:gd name="T56" fmla="*/ 2147483647 w 337"/>
                <a:gd name="T57" fmla="*/ 2147483647 h 307"/>
                <a:gd name="T58" fmla="*/ 2147483647 w 337"/>
                <a:gd name="T59" fmla="*/ 0 h 307"/>
                <a:gd name="T60" fmla="*/ 2147483647 w 337"/>
                <a:gd name="T61" fmla="*/ 2147483647 h 307"/>
                <a:gd name="T62" fmla="*/ 2147483647 w 337"/>
                <a:gd name="T63" fmla="*/ 2147483647 h 307"/>
                <a:gd name="T64" fmla="*/ 2147483647 w 337"/>
                <a:gd name="T65" fmla="*/ 2147483647 h 307"/>
                <a:gd name="T66" fmla="*/ 2147483647 w 337"/>
                <a:gd name="T67" fmla="*/ 2147483647 h 307"/>
                <a:gd name="T68" fmla="*/ 2147483647 w 337"/>
                <a:gd name="T69" fmla="*/ 2147483647 h 307"/>
                <a:gd name="T70" fmla="*/ 2147483647 w 337"/>
                <a:gd name="T71" fmla="*/ 2147483647 h 307"/>
                <a:gd name="T72" fmla="*/ 2147483647 w 337"/>
                <a:gd name="T73" fmla="*/ 2147483647 h 307"/>
                <a:gd name="T74" fmla="*/ 2147483647 w 337"/>
                <a:gd name="T75" fmla="*/ 2147483647 h 307"/>
                <a:gd name="T76" fmla="*/ 2147483647 w 337"/>
                <a:gd name="T77" fmla="*/ 2147483647 h 307"/>
                <a:gd name="T78" fmla="*/ 2147483647 w 337"/>
                <a:gd name="T79" fmla="*/ 2147483647 h 307"/>
                <a:gd name="T80" fmla="*/ 2147483647 w 337"/>
                <a:gd name="T81" fmla="*/ 2147483647 h 307"/>
                <a:gd name="T82" fmla="*/ 2147483647 w 337"/>
                <a:gd name="T83" fmla="*/ 2147483647 h 307"/>
                <a:gd name="T84" fmla="*/ 2147483647 w 337"/>
                <a:gd name="T85" fmla="*/ 2147483647 h 307"/>
                <a:gd name="T86" fmla="*/ 2147483647 w 337"/>
                <a:gd name="T87" fmla="*/ 2147483647 h 307"/>
                <a:gd name="T88" fmla="*/ 2147483647 w 337"/>
                <a:gd name="T89" fmla="*/ 2147483647 h 307"/>
                <a:gd name="T90" fmla="*/ 2147483647 w 337"/>
                <a:gd name="T91" fmla="*/ 2147483647 h 307"/>
                <a:gd name="T92" fmla="*/ 2147483647 w 337"/>
                <a:gd name="T93" fmla="*/ 2147483647 h 307"/>
                <a:gd name="T94" fmla="*/ 2147483647 w 337"/>
                <a:gd name="T95" fmla="*/ 2147483647 h 307"/>
                <a:gd name="T96" fmla="*/ 2147483647 w 337"/>
                <a:gd name="T97" fmla="*/ 2147483647 h 307"/>
                <a:gd name="T98" fmla="*/ 2147483647 w 337"/>
                <a:gd name="T99" fmla="*/ 2147483647 h 307"/>
                <a:gd name="T100" fmla="*/ 2147483647 w 337"/>
                <a:gd name="T101" fmla="*/ 2147483647 h 307"/>
                <a:gd name="T102" fmla="*/ 2147483647 w 337"/>
                <a:gd name="T103" fmla="*/ 2147483647 h 307"/>
                <a:gd name="T104" fmla="*/ 2147483647 w 337"/>
                <a:gd name="T105" fmla="*/ 2147483647 h 307"/>
                <a:gd name="T106" fmla="*/ 2147483647 w 337"/>
                <a:gd name="T107" fmla="*/ 2147483647 h 307"/>
                <a:gd name="T108" fmla="*/ 2147483647 w 337"/>
                <a:gd name="T109" fmla="*/ 2147483647 h 307"/>
                <a:gd name="T110" fmla="*/ 2147483647 w 337"/>
                <a:gd name="T111" fmla="*/ 2147483647 h 307"/>
                <a:gd name="T112" fmla="*/ 2147483647 w 337"/>
                <a:gd name="T113" fmla="*/ 2147483647 h 3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7"/>
                <a:gd name="T172" fmla="*/ 0 h 307"/>
                <a:gd name="T173" fmla="*/ 337 w 337"/>
                <a:gd name="T174" fmla="*/ 307 h 3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7" h="307">
                  <a:moveTo>
                    <a:pt x="111" y="307"/>
                  </a:moveTo>
                  <a:lnTo>
                    <a:pt x="111" y="307"/>
                  </a:lnTo>
                  <a:lnTo>
                    <a:pt x="111" y="306"/>
                  </a:lnTo>
                  <a:lnTo>
                    <a:pt x="111" y="307"/>
                  </a:lnTo>
                  <a:close/>
                  <a:moveTo>
                    <a:pt x="111" y="305"/>
                  </a:moveTo>
                  <a:lnTo>
                    <a:pt x="111" y="305"/>
                  </a:lnTo>
                  <a:close/>
                  <a:moveTo>
                    <a:pt x="112" y="304"/>
                  </a:moveTo>
                  <a:lnTo>
                    <a:pt x="112" y="304"/>
                  </a:lnTo>
                  <a:lnTo>
                    <a:pt x="113" y="302"/>
                  </a:lnTo>
                  <a:lnTo>
                    <a:pt x="112" y="304"/>
                  </a:lnTo>
                  <a:close/>
                  <a:moveTo>
                    <a:pt x="113" y="302"/>
                  </a:moveTo>
                  <a:lnTo>
                    <a:pt x="113" y="302"/>
                  </a:lnTo>
                  <a:close/>
                  <a:moveTo>
                    <a:pt x="113" y="302"/>
                  </a:moveTo>
                  <a:lnTo>
                    <a:pt x="113" y="302"/>
                  </a:lnTo>
                  <a:close/>
                  <a:moveTo>
                    <a:pt x="113" y="301"/>
                  </a:moveTo>
                  <a:lnTo>
                    <a:pt x="113" y="301"/>
                  </a:lnTo>
                  <a:lnTo>
                    <a:pt x="112" y="299"/>
                  </a:lnTo>
                  <a:lnTo>
                    <a:pt x="111" y="298"/>
                  </a:lnTo>
                  <a:lnTo>
                    <a:pt x="107" y="295"/>
                  </a:lnTo>
                  <a:lnTo>
                    <a:pt x="105" y="293"/>
                  </a:lnTo>
                  <a:lnTo>
                    <a:pt x="103" y="293"/>
                  </a:lnTo>
                  <a:lnTo>
                    <a:pt x="100" y="294"/>
                  </a:lnTo>
                  <a:lnTo>
                    <a:pt x="95" y="297"/>
                  </a:lnTo>
                  <a:lnTo>
                    <a:pt x="92" y="300"/>
                  </a:lnTo>
                  <a:lnTo>
                    <a:pt x="89" y="303"/>
                  </a:lnTo>
                  <a:lnTo>
                    <a:pt x="85" y="304"/>
                  </a:lnTo>
                  <a:lnTo>
                    <a:pt x="80" y="304"/>
                  </a:lnTo>
                  <a:lnTo>
                    <a:pt x="77" y="304"/>
                  </a:lnTo>
                  <a:lnTo>
                    <a:pt x="73" y="303"/>
                  </a:lnTo>
                  <a:lnTo>
                    <a:pt x="64" y="300"/>
                  </a:lnTo>
                  <a:lnTo>
                    <a:pt x="61" y="299"/>
                  </a:lnTo>
                  <a:lnTo>
                    <a:pt x="60" y="297"/>
                  </a:lnTo>
                  <a:lnTo>
                    <a:pt x="59" y="295"/>
                  </a:lnTo>
                  <a:lnTo>
                    <a:pt x="57" y="293"/>
                  </a:lnTo>
                  <a:lnTo>
                    <a:pt x="53" y="289"/>
                  </a:lnTo>
                  <a:lnTo>
                    <a:pt x="51" y="283"/>
                  </a:lnTo>
                  <a:lnTo>
                    <a:pt x="48" y="277"/>
                  </a:lnTo>
                  <a:lnTo>
                    <a:pt x="45" y="268"/>
                  </a:lnTo>
                  <a:lnTo>
                    <a:pt x="44" y="263"/>
                  </a:lnTo>
                  <a:lnTo>
                    <a:pt x="40" y="260"/>
                  </a:lnTo>
                  <a:lnTo>
                    <a:pt x="32" y="258"/>
                  </a:lnTo>
                  <a:lnTo>
                    <a:pt x="28" y="257"/>
                  </a:lnTo>
                  <a:lnTo>
                    <a:pt x="25" y="255"/>
                  </a:lnTo>
                  <a:lnTo>
                    <a:pt x="23" y="254"/>
                  </a:lnTo>
                  <a:lnTo>
                    <a:pt x="19" y="251"/>
                  </a:lnTo>
                  <a:lnTo>
                    <a:pt x="16" y="248"/>
                  </a:lnTo>
                  <a:lnTo>
                    <a:pt x="16" y="246"/>
                  </a:lnTo>
                  <a:lnTo>
                    <a:pt x="16" y="244"/>
                  </a:lnTo>
                  <a:lnTo>
                    <a:pt x="19" y="240"/>
                  </a:lnTo>
                  <a:lnTo>
                    <a:pt x="21" y="237"/>
                  </a:lnTo>
                  <a:lnTo>
                    <a:pt x="29" y="231"/>
                  </a:lnTo>
                  <a:lnTo>
                    <a:pt x="35" y="223"/>
                  </a:lnTo>
                  <a:lnTo>
                    <a:pt x="40" y="219"/>
                  </a:lnTo>
                  <a:lnTo>
                    <a:pt x="43" y="217"/>
                  </a:lnTo>
                  <a:lnTo>
                    <a:pt x="45" y="216"/>
                  </a:lnTo>
                  <a:lnTo>
                    <a:pt x="49" y="214"/>
                  </a:lnTo>
                  <a:lnTo>
                    <a:pt x="52" y="212"/>
                  </a:lnTo>
                  <a:lnTo>
                    <a:pt x="53" y="209"/>
                  </a:lnTo>
                  <a:lnTo>
                    <a:pt x="53" y="206"/>
                  </a:lnTo>
                  <a:lnTo>
                    <a:pt x="53" y="199"/>
                  </a:lnTo>
                  <a:lnTo>
                    <a:pt x="52" y="197"/>
                  </a:lnTo>
                  <a:lnTo>
                    <a:pt x="51" y="196"/>
                  </a:lnTo>
                  <a:lnTo>
                    <a:pt x="49" y="196"/>
                  </a:lnTo>
                  <a:lnTo>
                    <a:pt x="44" y="195"/>
                  </a:lnTo>
                  <a:lnTo>
                    <a:pt x="39" y="196"/>
                  </a:lnTo>
                  <a:lnTo>
                    <a:pt x="32" y="197"/>
                  </a:lnTo>
                  <a:lnTo>
                    <a:pt x="27" y="198"/>
                  </a:lnTo>
                  <a:lnTo>
                    <a:pt x="20" y="197"/>
                  </a:lnTo>
                  <a:lnTo>
                    <a:pt x="17" y="196"/>
                  </a:lnTo>
                  <a:lnTo>
                    <a:pt x="15" y="194"/>
                  </a:lnTo>
                  <a:lnTo>
                    <a:pt x="11" y="189"/>
                  </a:lnTo>
                  <a:lnTo>
                    <a:pt x="7" y="186"/>
                  </a:lnTo>
                  <a:lnTo>
                    <a:pt x="4" y="184"/>
                  </a:lnTo>
                  <a:lnTo>
                    <a:pt x="3" y="180"/>
                  </a:lnTo>
                  <a:lnTo>
                    <a:pt x="0" y="176"/>
                  </a:lnTo>
                  <a:lnTo>
                    <a:pt x="5" y="168"/>
                  </a:lnTo>
                  <a:lnTo>
                    <a:pt x="11" y="162"/>
                  </a:lnTo>
                  <a:lnTo>
                    <a:pt x="15" y="158"/>
                  </a:lnTo>
                  <a:lnTo>
                    <a:pt x="21" y="156"/>
                  </a:lnTo>
                  <a:lnTo>
                    <a:pt x="29" y="156"/>
                  </a:lnTo>
                  <a:lnTo>
                    <a:pt x="43" y="156"/>
                  </a:lnTo>
                  <a:lnTo>
                    <a:pt x="49" y="156"/>
                  </a:lnTo>
                  <a:lnTo>
                    <a:pt x="53" y="156"/>
                  </a:lnTo>
                  <a:lnTo>
                    <a:pt x="57" y="153"/>
                  </a:lnTo>
                  <a:lnTo>
                    <a:pt x="61" y="150"/>
                  </a:lnTo>
                  <a:lnTo>
                    <a:pt x="67" y="145"/>
                  </a:lnTo>
                  <a:lnTo>
                    <a:pt x="69" y="143"/>
                  </a:lnTo>
                  <a:lnTo>
                    <a:pt x="71" y="142"/>
                  </a:lnTo>
                  <a:lnTo>
                    <a:pt x="71" y="140"/>
                  </a:lnTo>
                  <a:lnTo>
                    <a:pt x="76" y="142"/>
                  </a:lnTo>
                  <a:lnTo>
                    <a:pt x="81" y="143"/>
                  </a:lnTo>
                  <a:lnTo>
                    <a:pt x="87" y="143"/>
                  </a:lnTo>
                  <a:lnTo>
                    <a:pt x="93" y="144"/>
                  </a:lnTo>
                  <a:lnTo>
                    <a:pt x="101" y="146"/>
                  </a:lnTo>
                  <a:lnTo>
                    <a:pt x="107" y="149"/>
                  </a:lnTo>
                  <a:lnTo>
                    <a:pt x="109" y="150"/>
                  </a:lnTo>
                  <a:lnTo>
                    <a:pt x="117" y="152"/>
                  </a:lnTo>
                  <a:lnTo>
                    <a:pt x="127" y="152"/>
                  </a:lnTo>
                  <a:lnTo>
                    <a:pt x="137" y="151"/>
                  </a:lnTo>
                  <a:lnTo>
                    <a:pt x="147" y="149"/>
                  </a:lnTo>
                  <a:lnTo>
                    <a:pt x="152" y="146"/>
                  </a:lnTo>
                  <a:lnTo>
                    <a:pt x="161" y="142"/>
                  </a:lnTo>
                  <a:lnTo>
                    <a:pt x="168" y="140"/>
                  </a:lnTo>
                  <a:lnTo>
                    <a:pt x="175" y="139"/>
                  </a:lnTo>
                  <a:lnTo>
                    <a:pt x="183" y="138"/>
                  </a:lnTo>
                  <a:lnTo>
                    <a:pt x="187" y="132"/>
                  </a:lnTo>
                  <a:lnTo>
                    <a:pt x="188" y="126"/>
                  </a:lnTo>
                  <a:lnTo>
                    <a:pt x="189" y="121"/>
                  </a:lnTo>
                  <a:lnTo>
                    <a:pt x="189" y="118"/>
                  </a:lnTo>
                  <a:lnTo>
                    <a:pt x="188" y="115"/>
                  </a:lnTo>
                  <a:lnTo>
                    <a:pt x="183" y="108"/>
                  </a:lnTo>
                  <a:lnTo>
                    <a:pt x="177" y="101"/>
                  </a:lnTo>
                  <a:lnTo>
                    <a:pt x="175" y="98"/>
                  </a:lnTo>
                  <a:lnTo>
                    <a:pt x="173" y="93"/>
                  </a:lnTo>
                  <a:lnTo>
                    <a:pt x="173" y="87"/>
                  </a:lnTo>
                  <a:lnTo>
                    <a:pt x="173" y="72"/>
                  </a:lnTo>
                  <a:lnTo>
                    <a:pt x="172" y="65"/>
                  </a:lnTo>
                  <a:lnTo>
                    <a:pt x="168" y="58"/>
                  </a:lnTo>
                  <a:lnTo>
                    <a:pt x="177" y="52"/>
                  </a:lnTo>
                  <a:lnTo>
                    <a:pt x="192" y="43"/>
                  </a:lnTo>
                  <a:lnTo>
                    <a:pt x="201" y="36"/>
                  </a:lnTo>
                  <a:lnTo>
                    <a:pt x="204" y="32"/>
                  </a:lnTo>
                  <a:lnTo>
                    <a:pt x="209" y="27"/>
                  </a:lnTo>
                  <a:lnTo>
                    <a:pt x="217" y="18"/>
                  </a:lnTo>
                  <a:lnTo>
                    <a:pt x="223" y="14"/>
                  </a:lnTo>
                  <a:lnTo>
                    <a:pt x="227" y="11"/>
                  </a:lnTo>
                  <a:lnTo>
                    <a:pt x="231" y="7"/>
                  </a:lnTo>
                  <a:lnTo>
                    <a:pt x="233" y="3"/>
                  </a:lnTo>
                  <a:lnTo>
                    <a:pt x="237" y="1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52" y="1"/>
                  </a:lnTo>
                  <a:lnTo>
                    <a:pt x="257" y="3"/>
                  </a:lnTo>
                  <a:lnTo>
                    <a:pt x="260" y="5"/>
                  </a:lnTo>
                  <a:lnTo>
                    <a:pt x="260" y="7"/>
                  </a:lnTo>
                  <a:lnTo>
                    <a:pt x="259" y="8"/>
                  </a:lnTo>
                  <a:lnTo>
                    <a:pt x="257" y="11"/>
                  </a:lnTo>
                  <a:lnTo>
                    <a:pt x="257" y="15"/>
                  </a:lnTo>
                  <a:lnTo>
                    <a:pt x="256" y="24"/>
                  </a:lnTo>
                  <a:lnTo>
                    <a:pt x="257" y="28"/>
                  </a:lnTo>
                  <a:lnTo>
                    <a:pt x="260" y="32"/>
                  </a:lnTo>
                  <a:lnTo>
                    <a:pt x="264" y="34"/>
                  </a:lnTo>
                  <a:lnTo>
                    <a:pt x="268" y="36"/>
                  </a:lnTo>
                  <a:lnTo>
                    <a:pt x="279" y="40"/>
                  </a:lnTo>
                  <a:lnTo>
                    <a:pt x="284" y="42"/>
                  </a:lnTo>
                  <a:lnTo>
                    <a:pt x="287" y="45"/>
                  </a:lnTo>
                  <a:lnTo>
                    <a:pt x="287" y="47"/>
                  </a:lnTo>
                  <a:lnTo>
                    <a:pt x="285" y="48"/>
                  </a:lnTo>
                  <a:lnTo>
                    <a:pt x="284" y="50"/>
                  </a:lnTo>
                  <a:lnTo>
                    <a:pt x="280" y="53"/>
                  </a:lnTo>
                  <a:lnTo>
                    <a:pt x="276" y="55"/>
                  </a:lnTo>
                  <a:lnTo>
                    <a:pt x="268" y="60"/>
                  </a:lnTo>
                  <a:lnTo>
                    <a:pt x="263" y="65"/>
                  </a:lnTo>
                  <a:lnTo>
                    <a:pt x="260" y="68"/>
                  </a:lnTo>
                  <a:lnTo>
                    <a:pt x="259" y="72"/>
                  </a:lnTo>
                  <a:lnTo>
                    <a:pt x="260" y="76"/>
                  </a:lnTo>
                  <a:lnTo>
                    <a:pt x="263" y="80"/>
                  </a:lnTo>
                  <a:lnTo>
                    <a:pt x="269" y="85"/>
                  </a:lnTo>
                  <a:lnTo>
                    <a:pt x="273" y="90"/>
                  </a:lnTo>
                  <a:lnTo>
                    <a:pt x="280" y="95"/>
                  </a:lnTo>
                  <a:lnTo>
                    <a:pt x="281" y="98"/>
                  </a:lnTo>
                  <a:lnTo>
                    <a:pt x="283" y="102"/>
                  </a:lnTo>
                  <a:lnTo>
                    <a:pt x="283" y="112"/>
                  </a:lnTo>
                  <a:lnTo>
                    <a:pt x="283" y="129"/>
                  </a:lnTo>
                  <a:lnTo>
                    <a:pt x="283" y="131"/>
                  </a:lnTo>
                  <a:lnTo>
                    <a:pt x="281" y="133"/>
                  </a:lnTo>
                  <a:lnTo>
                    <a:pt x="276" y="137"/>
                  </a:lnTo>
                  <a:lnTo>
                    <a:pt x="271" y="140"/>
                  </a:lnTo>
                  <a:lnTo>
                    <a:pt x="267" y="141"/>
                  </a:lnTo>
                  <a:lnTo>
                    <a:pt x="263" y="142"/>
                  </a:lnTo>
                  <a:lnTo>
                    <a:pt x="260" y="144"/>
                  </a:lnTo>
                  <a:lnTo>
                    <a:pt x="259" y="147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60" y="156"/>
                  </a:lnTo>
                  <a:lnTo>
                    <a:pt x="263" y="161"/>
                  </a:lnTo>
                  <a:lnTo>
                    <a:pt x="271" y="169"/>
                  </a:lnTo>
                  <a:lnTo>
                    <a:pt x="275" y="172"/>
                  </a:lnTo>
                  <a:lnTo>
                    <a:pt x="279" y="174"/>
                  </a:lnTo>
                  <a:lnTo>
                    <a:pt x="292" y="180"/>
                  </a:lnTo>
                  <a:lnTo>
                    <a:pt x="296" y="182"/>
                  </a:lnTo>
                  <a:lnTo>
                    <a:pt x="299" y="184"/>
                  </a:lnTo>
                  <a:lnTo>
                    <a:pt x="300" y="188"/>
                  </a:lnTo>
                  <a:lnTo>
                    <a:pt x="300" y="191"/>
                  </a:lnTo>
                  <a:lnTo>
                    <a:pt x="301" y="194"/>
                  </a:lnTo>
                  <a:lnTo>
                    <a:pt x="309" y="203"/>
                  </a:lnTo>
                  <a:lnTo>
                    <a:pt x="320" y="212"/>
                  </a:lnTo>
                  <a:lnTo>
                    <a:pt x="324" y="216"/>
                  </a:lnTo>
                  <a:lnTo>
                    <a:pt x="332" y="224"/>
                  </a:lnTo>
                  <a:lnTo>
                    <a:pt x="333" y="227"/>
                  </a:lnTo>
                  <a:lnTo>
                    <a:pt x="333" y="231"/>
                  </a:lnTo>
                  <a:lnTo>
                    <a:pt x="332" y="240"/>
                  </a:lnTo>
                  <a:lnTo>
                    <a:pt x="332" y="247"/>
                  </a:lnTo>
                  <a:lnTo>
                    <a:pt x="333" y="249"/>
                  </a:lnTo>
                  <a:lnTo>
                    <a:pt x="321" y="249"/>
                  </a:lnTo>
                  <a:lnTo>
                    <a:pt x="311" y="244"/>
                  </a:lnTo>
                  <a:lnTo>
                    <a:pt x="301" y="240"/>
                  </a:lnTo>
                  <a:lnTo>
                    <a:pt x="297" y="239"/>
                  </a:lnTo>
                  <a:lnTo>
                    <a:pt x="293" y="238"/>
                  </a:lnTo>
                  <a:lnTo>
                    <a:pt x="287" y="239"/>
                  </a:lnTo>
                  <a:lnTo>
                    <a:pt x="280" y="239"/>
                  </a:lnTo>
                  <a:lnTo>
                    <a:pt x="273" y="241"/>
                  </a:lnTo>
                  <a:lnTo>
                    <a:pt x="269" y="244"/>
                  </a:lnTo>
                  <a:lnTo>
                    <a:pt x="264" y="248"/>
                  </a:lnTo>
                  <a:lnTo>
                    <a:pt x="256" y="251"/>
                  </a:lnTo>
                  <a:lnTo>
                    <a:pt x="241" y="256"/>
                  </a:lnTo>
                  <a:lnTo>
                    <a:pt x="239" y="257"/>
                  </a:lnTo>
                  <a:lnTo>
                    <a:pt x="236" y="257"/>
                  </a:lnTo>
                  <a:lnTo>
                    <a:pt x="227" y="256"/>
                  </a:lnTo>
                  <a:lnTo>
                    <a:pt x="219" y="254"/>
                  </a:lnTo>
                  <a:lnTo>
                    <a:pt x="209" y="253"/>
                  </a:lnTo>
                  <a:lnTo>
                    <a:pt x="205" y="253"/>
                  </a:lnTo>
                  <a:lnTo>
                    <a:pt x="201" y="254"/>
                  </a:lnTo>
                  <a:lnTo>
                    <a:pt x="193" y="258"/>
                  </a:lnTo>
                  <a:lnTo>
                    <a:pt x="187" y="262"/>
                  </a:lnTo>
                  <a:lnTo>
                    <a:pt x="184" y="267"/>
                  </a:lnTo>
                  <a:lnTo>
                    <a:pt x="181" y="274"/>
                  </a:lnTo>
                  <a:lnTo>
                    <a:pt x="173" y="283"/>
                  </a:lnTo>
                  <a:lnTo>
                    <a:pt x="169" y="287"/>
                  </a:lnTo>
                  <a:lnTo>
                    <a:pt x="163" y="292"/>
                  </a:lnTo>
                  <a:lnTo>
                    <a:pt x="156" y="296"/>
                  </a:lnTo>
                  <a:lnTo>
                    <a:pt x="148" y="299"/>
                  </a:lnTo>
                  <a:lnTo>
                    <a:pt x="136" y="302"/>
                  </a:lnTo>
                  <a:lnTo>
                    <a:pt x="128" y="303"/>
                  </a:lnTo>
                  <a:lnTo>
                    <a:pt x="120" y="302"/>
                  </a:lnTo>
                  <a:lnTo>
                    <a:pt x="113" y="301"/>
                  </a:lnTo>
                  <a:close/>
                  <a:moveTo>
                    <a:pt x="71" y="140"/>
                  </a:moveTo>
                  <a:lnTo>
                    <a:pt x="71" y="140"/>
                  </a:lnTo>
                  <a:lnTo>
                    <a:pt x="69" y="138"/>
                  </a:lnTo>
                  <a:lnTo>
                    <a:pt x="71" y="140"/>
                  </a:lnTo>
                  <a:close/>
                  <a:moveTo>
                    <a:pt x="163" y="63"/>
                  </a:moveTo>
                  <a:lnTo>
                    <a:pt x="163" y="63"/>
                  </a:lnTo>
                  <a:lnTo>
                    <a:pt x="165" y="61"/>
                  </a:lnTo>
                  <a:lnTo>
                    <a:pt x="168" y="58"/>
                  </a:lnTo>
                  <a:lnTo>
                    <a:pt x="165" y="61"/>
                  </a:lnTo>
                  <a:lnTo>
                    <a:pt x="163" y="63"/>
                  </a:lnTo>
                  <a:close/>
                  <a:moveTo>
                    <a:pt x="285" y="51"/>
                  </a:moveTo>
                  <a:lnTo>
                    <a:pt x="285" y="51"/>
                  </a:lnTo>
                  <a:lnTo>
                    <a:pt x="285" y="52"/>
                  </a:lnTo>
                  <a:lnTo>
                    <a:pt x="285" y="51"/>
                  </a:lnTo>
                  <a:close/>
                  <a:moveTo>
                    <a:pt x="309" y="57"/>
                  </a:moveTo>
                  <a:lnTo>
                    <a:pt x="309" y="57"/>
                  </a:lnTo>
                  <a:close/>
                  <a:moveTo>
                    <a:pt x="335" y="250"/>
                  </a:moveTo>
                  <a:lnTo>
                    <a:pt x="335" y="250"/>
                  </a:lnTo>
                  <a:lnTo>
                    <a:pt x="336" y="250"/>
                  </a:lnTo>
                  <a:lnTo>
                    <a:pt x="337" y="249"/>
                  </a:lnTo>
                  <a:lnTo>
                    <a:pt x="337" y="248"/>
                  </a:lnTo>
                  <a:lnTo>
                    <a:pt x="337" y="241"/>
                  </a:lnTo>
                  <a:lnTo>
                    <a:pt x="335" y="25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9" name="Freeform 18"/>
            <p:cNvSpPr>
              <a:spLocks/>
            </p:cNvSpPr>
            <p:nvPr/>
          </p:nvSpPr>
          <p:spPr bwMode="auto">
            <a:xfrm>
              <a:off x="1638300" y="266700"/>
              <a:ext cx="666750" cy="752475"/>
            </a:xfrm>
            <a:custGeom>
              <a:avLst/>
              <a:gdLst>
                <a:gd name="T0" fmla="*/ 2147483647 w 279"/>
                <a:gd name="T1" fmla="*/ 2147483647 h 236"/>
                <a:gd name="T2" fmla="*/ 2147483647 w 279"/>
                <a:gd name="T3" fmla="*/ 2147483647 h 236"/>
                <a:gd name="T4" fmla="*/ 2147483647 w 279"/>
                <a:gd name="T5" fmla="*/ 0 h 236"/>
                <a:gd name="T6" fmla="*/ 2147483647 w 279"/>
                <a:gd name="T7" fmla="*/ 2147483647 h 236"/>
                <a:gd name="T8" fmla="*/ 2147483647 w 279"/>
                <a:gd name="T9" fmla="*/ 2147483647 h 236"/>
                <a:gd name="T10" fmla="*/ 2147483647 w 279"/>
                <a:gd name="T11" fmla="*/ 2147483647 h 236"/>
                <a:gd name="T12" fmla="*/ 2147483647 w 279"/>
                <a:gd name="T13" fmla="*/ 2147483647 h 236"/>
                <a:gd name="T14" fmla="*/ 2147483647 w 279"/>
                <a:gd name="T15" fmla="*/ 2147483647 h 236"/>
                <a:gd name="T16" fmla="*/ 2147483647 w 279"/>
                <a:gd name="T17" fmla="*/ 2147483647 h 236"/>
                <a:gd name="T18" fmla="*/ 2147483647 w 279"/>
                <a:gd name="T19" fmla="*/ 2147483647 h 236"/>
                <a:gd name="T20" fmla="*/ 2147483647 w 279"/>
                <a:gd name="T21" fmla="*/ 2147483647 h 236"/>
                <a:gd name="T22" fmla="*/ 2147483647 w 279"/>
                <a:gd name="T23" fmla="*/ 2147483647 h 236"/>
                <a:gd name="T24" fmla="*/ 2147483647 w 279"/>
                <a:gd name="T25" fmla="*/ 2147483647 h 236"/>
                <a:gd name="T26" fmla="*/ 2147483647 w 279"/>
                <a:gd name="T27" fmla="*/ 2147483647 h 236"/>
                <a:gd name="T28" fmla="*/ 2147483647 w 279"/>
                <a:gd name="T29" fmla="*/ 2147483647 h 236"/>
                <a:gd name="T30" fmla="*/ 2147483647 w 279"/>
                <a:gd name="T31" fmla="*/ 2147483647 h 236"/>
                <a:gd name="T32" fmla="*/ 2147483647 w 279"/>
                <a:gd name="T33" fmla="*/ 2147483647 h 236"/>
                <a:gd name="T34" fmla="*/ 2147483647 w 279"/>
                <a:gd name="T35" fmla="*/ 2147483647 h 236"/>
                <a:gd name="T36" fmla="*/ 2147483647 w 279"/>
                <a:gd name="T37" fmla="*/ 2147483647 h 236"/>
                <a:gd name="T38" fmla="*/ 2147483647 w 279"/>
                <a:gd name="T39" fmla="*/ 2147483647 h 236"/>
                <a:gd name="T40" fmla="*/ 2147483647 w 279"/>
                <a:gd name="T41" fmla="*/ 2147483647 h 236"/>
                <a:gd name="T42" fmla="*/ 2147483647 w 279"/>
                <a:gd name="T43" fmla="*/ 2147483647 h 236"/>
                <a:gd name="T44" fmla="*/ 2147483647 w 279"/>
                <a:gd name="T45" fmla="*/ 2147483647 h 236"/>
                <a:gd name="T46" fmla="*/ 2147483647 w 279"/>
                <a:gd name="T47" fmla="*/ 2147483647 h 236"/>
                <a:gd name="T48" fmla="*/ 2147483647 w 279"/>
                <a:gd name="T49" fmla="*/ 2147483647 h 236"/>
                <a:gd name="T50" fmla="*/ 2147483647 w 279"/>
                <a:gd name="T51" fmla="*/ 2147483647 h 236"/>
                <a:gd name="T52" fmla="*/ 2147483647 w 279"/>
                <a:gd name="T53" fmla="*/ 2147483647 h 236"/>
                <a:gd name="T54" fmla="*/ 2147483647 w 279"/>
                <a:gd name="T55" fmla="*/ 2147483647 h 236"/>
                <a:gd name="T56" fmla="*/ 2147483647 w 279"/>
                <a:gd name="T57" fmla="*/ 2147483647 h 236"/>
                <a:gd name="T58" fmla="*/ 2147483647 w 279"/>
                <a:gd name="T59" fmla="*/ 2147483647 h 236"/>
                <a:gd name="T60" fmla="*/ 2147483647 w 279"/>
                <a:gd name="T61" fmla="*/ 2147483647 h 236"/>
                <a:gd name="T62" fmla="*/ 2147483647 w 279"/>
                <a:gd name="T63" fmla="*/ 2147483647 h 236"/>
                <a:gd name="T64" fmla="*/ 2147483647 w 279"/>
                <a:gd name="T65" fmla="*/ 2147483647 h 236"/>
                <a:gd name="T66" fmla="*/ 2147483647 w 279"/>
                <a:gd name="T67" fmla="*/ 2147483647 h 236"/>
                <a:gd name="T68" fmla="*/ 2147483647 w 279"/>
                <a:gd name="T69" fmla="*/ 2147483647 h 236"/>
                <a:gd name="T70" fmla="*/ 2147483647 w 279"/>
                <a:gd name="T71" fmla="*/ 2147483647 h 236"/>
                <a:gd name="T72" fmla="*/ 2147483647 w 279"/>
                <a:gd name="T73" fmla="*/ 2147483647 h 236"/>
                <a:gd name="T74" fmla="*/ 2147483647 w 279"/>
                <a:gd name="T75" fmla="*/ 2147483647 h 236"/>
                <a:gd name="T76" fmla="*/ 2147483647 w 279"/>
                <a:gd name="T77" fmla="*/ 2147483647 h 236"/>
                <a:gd name="T78" fmla="*/ 2147483647 w 279"/>
                <a:gd name="T79" fmla="*/ 2147483647 h 236"/>
                <a:gd name="T80" fmla="*/ 2147483647 w 279"/>
                <a:gd name="T81" fmla="*/ 2147483647 h 236"/>
                <a:gd name="T82" fmla="*/ 2147483647 w 279"/>
                <a:gd name="T83" fmla="*/ 2147483647 h 236"/>
                <a:gd name="T84" fmla="*/ 2147483647 w 279"/>
                <a:gd name="T85" fmla="*/ 2147483647 h 236"/>
                <a:gd name="T86" fmla="*/ 0 w 279"/>
                <a:gd name="T87" fmla="*/ 2147483647 h 236"/>
                <a:gd name="T88" fmla="*/ 2147483647 w 279"/>
                <a:gd name="T89" fmla="*/ 2147483647 h 236"/>
                <a:gd name="T90" fmla="*/ 2147483647 w 279"/>
                <a:gd name="T91" fmla="*/ 2147483647 h 236"/>
                <a:gd name="T92" fmla="*/ 2147483647 w 279"/>
                <a:gd name="T93" fmla="*/ 2147483647 h 236"/>
                <a:gd name="T94" fmla="*/ 2147483647 w 279"/>
                <a:gd name="T95" fmla="*/ 2147483647 h 236"/>
                <a:gd name="T96" fmla="*/ 2147483647 w 279"/>
                <a:gd name="T97" fmla="*/ 2147483647 h 236"/>
                <a:gd name="T98" fmla="*/ 2147483647 w 279"/>
                <a:gd name="T99" fmla="*/ 2147483647 h 236"/>
                <a:gd name="T100" fmla="*/ 2147483647 w 279"/>
                <a:gd name="T101" fmla="*/ 2147483647 h 236"/>
                <a:gd name="T102" fmla="*/ 2147483647 w 279"/>
                <a:gd name="T103" fmla="*/ 2147483647 h 236"/>
                <a:gd name="T104" fmla="*/ 2147483647 w 279"/>
                <a:gd name="T105" fmla="*/ 2147483647 h 236"/>
                <a:gd name="T106" fmla="*/ 2147483647 w 279"/>
                <a:gd name="T107" fmla="*/ 2147483647 h 236"/>
                <a:gd name="T108" fmla="*/ 2147483647 w 279"/>
                <a:gd name="T109" fmla="*/ 2147483647 h 236"/>
                <a:gd name="T110" fmla="*/ 2147483647 w 279"/>
                <a:gd name="T111" fmla="*/ 2147483647 h 236"/>
                <a:gd name="T112" fmla="*/ 2147483647 w 279"/>
                <a:gd name="T113" fmla="*/ 2147483647 h 236"/>
                <a:gd name="T114" fmla="*/ 2147483647 w 279"/>
                <a:gd name="T115" fmla="*/ 2147483647 h 236"/>
                <a:gd name="T116" fmla="*/ 2147483647 w 279"/>
                <a:gd name="T117" fmla="*/ 2147483647 h 236"/>
                <a:gd name="T118" fmla="*/ 2147483647 w 279"/>
                <a:gd name="T119" fmla="*/ 2147483647 h 236"/>
                <a:gd name="T120" fmla="*/ 2147483647 w 279"/>
                <a:gd name="T121" fmla="*/ 2147483647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9"/>
                <a:gd name="T184" fmla="*/ 0 h 236"/>
                <a:gd name="T185" fmla="*/ 279 w 279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9" h="236">
                  <a:moveTo>
                    <a:pt x="214" y="2"/>
                  </a:moveTo>
                  <a:lnTo>
                    <a:pt x="214" y="2"/>
                  </a:lnTo>
                  <a:lnTo>
                    <a:pt x="216" y="4"/>
                  </a:lnTo>
                  <a:lnTo>
                    <a:pt x="220" y="5"/>
                  </a:lnTo>
                  <a:lnTo>
                    <a:pt x="224" y="6"/>
                  </a:lnTo>
                  <a:lnTo>
                    <a:pt x="228" y="5"/>
                  </a:lnTo>
                  <a:lnTo>
                    <a:pt x="230" y="4"/>
                  </a:lnTo>
                  <a:lnTo>
                    <a:pt x="230" y="2"/>
                  </a:lnTo>
                  <a:lnTo>
                    <a:pt x="231" y="1"/>
                  </a:lnTo>
                  <a:lnTo>
                    <a:pt x="235" y="0"/>
                  </a:lnTo>
                  <a:lnTo>
                    <a:pt x="239" y="1"/>
                  </a:lnTo>
                  <a:lnTo>
                    <a:pt x="242" y="2"/>
                  </a:lnTo>
                  <a:lnTo>
                    <a:pt x="243" y="7"/>
                  </a:lnTo>
                  <a:lnTo>
                    <a:pt x="243" y="10"/>
                  </a:lnTo>
                  <a:lnTo>
                    <a:pt x="242" y="14"/>
                  </a:lnTo>
                  <a:lnTo>
                    <a:pt x="242" y="19"/>
                  </a:lnTo>
                  <a:lnTo>
                    <a:pt x="238" y="26"/>
                  </a:lnTo>
                  <a:lnTo>
                    <a:pt x="236" y="29"/>
                  </a:lnTo>
                  <a:lnTo>
                    <a:pt x="234" y="31"/>
                  </a:lnTo>
                  <a:lnTo>
                    <a:pt x="231" y="34"/>
                  </a:lnTo>
                  <a:lnTo>
                    <a:pt x="228" y="36"/>
                  </a:lnTo>
                  <a:lnTo>
                    <a:pt x="222" y="39"/>
                  </a:lnTo>
                  <a:lnTo>
                    <a:pt x="218" y="45"/>
                  </a:lnTo>
                  <a:lnTo>
                    <a:pt x="215" y="50"/>
                  </a:lnTo>
                  <a:lnTo>
                    <a:pt x="215" y="56"/>
                  </a:lnTo>
                  <a:lnTo>
                    <a:pt x="215" y="62"/>
                  </a:lnTo>
                  <a:lnTo>
                    <a:pt x="215" y="73"/>
                  </a:lnTo>
                  <a:lnTo>
                    <a:pt x="211" y="81"/>
                  </a:lnTo>
                  <a:lnTo>
                    <a:pt x="214" y="86"/>
                  </a:lnTo>
                  <a:lnTo>
                    <a:pt x="222" y="92"/>
                  </a:lnTo>
                  <a:lnTo>
                    <a:pt x="224" y="94"/>
                  </a:lnTo>
                  <a:lnTo>
                    <a:pt x="231" y="97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103"/>
                  </a:lnTo>
                  <a:lnTo>
                    <a:pt x="234" y="105"/>
                  </a:lnTo>
                  <a:lnTo>
                    <a:pt x="234" y="108"/>
                  </a:lnTo>
                  <a:lnTo>
                    <a:pt x="234" y="114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43" y="116"/>
                  </a:lnTo>
                  <a:lnTo>
                    <a:pt x="247" y="116"/>
                  </a:lnTo>
                  <a:lnTo>
                    <a:pt x="250" y="115"/>
                  </a:lnTo>
                  <a:lnTo>
                    <a:pt x="252" y="114"/>
                  </a:lnTo>
                  <a:lnTo>
                    <a:pt x="255" y="111"/>
                  </a:lnTo>
                  <a:lnTo>
                    <a:pt x="256" y="110"/>
                  </a:lnTo>
                  <a:lnTo>
                    <a:pt x="259" y="109"/>
                  </a:lnTo>
                  <a:lnTo>
                    <a:pt x="264" y="109"/>
                  </a:lnTo>
                  <a:lnTo>
                    <a:pt x="270" y="111"/>
                  </a:lnTo>
                  <a:lnTo>
                    <a:pt x="275" y="115"/>
                  </a:lnTo>
                  <a:lnTo>
                    <a:pt x="279" y="120"/>
                  </a:lnTo>
                  <a:lnTo>
                    <a:pt x="279" y="127"/>
                  </a:lnTo>
                  <a:lnTo>
                    <a:pt x="279" y="133"/>
                  </a:lnTo>
                  <a:lnTo>
                    <a:pt x="278" y="139"/>
                  </a:lnTo>
                  <a:lnTo>
                    <a:pt x="278" y="143"/>
                  </a:lnTo>
                  <a:lnTo>
                    <a:pt x="268" y="143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38" y="146"/>
                  </a:lnTo>
                  <a:lnTo>
                    <a:pt x="231" y="151"/>
                  </a:lnTo>
                  <a:lnTo>
                    <a:pt x="219" y="160"/>
                  </a:lnTo>
                  <a:lnTo>
                    <a:pt x="216" y="163"/>
                  </a:lnTo>
                  <a:lnTo>
                    <a:pt x="216" y="164"/>
                  </a:lnTo>
                  <a:lnTo>
                    <a:pt x="216" y="165"/>
                  </a:lnTo>
                  <a:lnTo>
                    <a:pt x="211" y="166"/>
                  </a:lnTo>
                  <a:lnTo>
                    <a:pt x="204" y="168"/>
                  </a:lnTo>
                  <a:lnTo>
                    <a:pt x="199" y="168"/>
                  </a:lnTo>
                  <a:lnTo>
                    <a:pt x="195" y="169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0" y="176"/>
                  </a:lnTo>
                  <a:lnTo>
                    <a:pt x="188" y="181"/>
                  </a:lnTo>
                  <a:lnTo>
                    <a:pt x="187" y="185"/>
                  </a:lnTo>
                  <a:lnTo>
                    <a:pt x="188" y="190"/>
                  </a:lnTo>
                  <a:lnTo>
                    <a:pt x="190" y="192"/>
                  </a:lnTo>
                  <a:lnTo>
                    <a:pt x="192" y="194"/>
                  </a:lnTo>
                  <a:lnTo>
                    <a:pt x="200" y="199"/>
                  </a:lnTo>
                  <a:lnTo>
                    <a:pt x="216" y="207"/>
                  </a:lnTo>
                  <a:lnTo>
                    <a:pt x="219" y="210"/>
                  </a:lnTo>
                  <a:lnTo>
                    <a:pt x="222" y="213"/>
                  </a:lnTo>
                  <a:lnTo>
                    <a:pt x="224" y="221"/>
                  </a:lnTo>
                  <a:lnTo>
                    <a:pt x="226" y="225"/>
                  </a:lnTo>
                  <a:lnTo>
                    <a:pt x="224" y="228"/>
                  </a:lnTo>
                  <a:lnTo>
                    <a:pt x="223" y="231"/>
                  </a:lnTo>
                  <a:lnTo>
                    <a:pt x="220" y="233"/>
                  </a:lnTo>
                  <a:lnTo>
                    <a:pt x="210" y="236"/>
                  </a:lnTo>
                  <a:lnTo>
                    <a:pt x="202" y="231"/>
                  </a:lnTo>
                  <a:lnTo>
                    <a:pt x="196" y="227"/>
                  </a:lnTo>
                  <a:lnTo>
                    <a:pt x="194" y="224"/>
                  </a:lnTo>
                  <a:lnTo>
                    <a:pt x="188" y="222"/>
                  </a:lnTo>
                  <a:lnTo>
                    <a:pt x="183" y="220"/>
                  </a:lnTo>
                  <a:lnTo>
                    <a:pt x="175" y="218"/>
                  </a:lnTo>
                  <a:lnTo>
                    <a:pt x="168" y="217"/>
                  </a:lnTo>
                  <a:lnTo>
                    <a:pt x="164" y="216"/>
                  </a:lnTo>
                  <a:lnTo>
                    <a:pt x="158" y="217"/>
                  </a:lnTo>
                  <a:lnTo>
                    <a:pt x="152" y="217"/>
                  </a:lnTo>
                  <a:lnTo>
                    <a:pt x="148" y="219"/>
                  </a:lnTo>
                  <a:lnTo>
                    <a:pt x="140" y="224"/>
                  </a:lnTo>
                  <a:lnTo>
                    <a:pt x="134" y="227"/>
                  </a:lnTo>
                  <a:lnTo>
                    <a:pt x="130" y="230"/>
                  </a:lnTo>
                  <a:lnTo>
                    <a:pt x="124" y="231"/>
                  </a:lnTo>
                  <a:lnTo>
                    <a:pt x="119" y="232"/>
                  </a:lnTo>
                  <a:lnTo>
                    <a:pt x="106" y="232"/>
                  </a:lnTo>
                  <a:lnTo>
                    <a:pt x="100" y="232"/>
                  </a:lnTo>
                  <a:lnTo>
                    <a:pt x="94" y="231"/>
                  </a:lnTo>
                  <a:lnTo>
                    <a:pt x="87" y="229"/>
                  </a:lnTo>
                  <a:lnTo>
                    <a:pt x="83" y="227"/>
                  </a:lnTo>
                  <a:lnTo>
                    <a:pt x="82" y="225"/>
                  </a:lnTo>
                  <a:lnTo>
                    <a:pt x="78" y="225"/>
                  </a:lnTo>
                  <a:lnTo>
                    <a:pt x="64" y="217"/>
                  </a:lnTo>
                  <a:lnTo>
                    <a:pt x="62" y="210"/>
                  </a:lnTo>
                  <a:lnTo>
                    <a:pt x="58" y="201"/>
                  </a:lnTo>
                  <a:lnTo>
                    <a:pt x="55" y="199"/>
                  </a:lnTo>
                  <a:lnTo>
                    <a:pt x="48" y="195"/>
                  </a:lnTo>
                  <a:lnTo>
                    <a:pt x="40" y="192"/>
                  </a:lnTo>
                  <a:lnTo>
                    <a:pt x="32" y="190"/>
                  </a:lnTo>
                  <a:lnTo>
                    <a:pt x="18" y="185"/>
                  </a:lnTo>
                  <a:lnTo>
                    <a:pt x="12" y="183"/>
                  </a:lnTo>
                  <a:lnTo>
                    <a:pt x="8" y="180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8" y="171"/>
                  </a:lnTo>
                  <a:lnTo>
                    <a:pt x="7" y="169"/>
                  </a:lnTo>
                  <a:lnTo>
                    <a:pt x="6" y="166"/>
                  </a:lnTo>
                  <a:lnTo>
                    <a:pt x="4" y="164"/>
                  </a:lnTo>
                  <a:lnTo>
                    <a:pt x="2" y="163"/>
                  </a:lnTo>
                  <a:lnTo>
                    <a:pt x="3" y="157"/>
                  </a:lnTo>
                  <a:lnTo>
                    <a:pt x="4" y="150"/>
                  </a:lnTo>
                  <a:lnTo>
                    <a:pt x="4" y="147"/>
                  </a:lnTo>
                  <a:lnTo>
                    <a:pt x="3" y="144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4" y="121"/>
                  </a:lnTo>
                  <a:lnTo>
                    <a:pt x="7" y="115"/>
                  </a:lnTo>
                  <a:lnTo>
                    <a:pt x="11" y="116"/>
                  </a:lnTo>
                  <a:lnTo>
                    <a:pt x="15" y="124"/>
                  </a:lnTo>
                  <a:lnTo>
                    <a:pt x="34" y="134"/>
                  </a:lnTo>
                  <a:lnTo>
                    <a:pt x="38" y="135"/>
                  </a:lnTo>
                  <a:lnTo>
                    <a:pt x="40" y="134"/>
                  </a:lnTo>
                  <a:lnTo>
                    <a:pt x="43" y="131"/>
                  </a:lnTo>
                  <a:lnTo>
                    <a:pt x="44" y="128"/>
                  </a:lnTo>
                  <a:lnTo>
                    <a:pt x="48" y="121"/>
                  </a:lnTo>
                  <a:lnTo>
                    <a:pt x="48" y="115"/>
                  </a:lnTo>
                  <a:lnTo>
                    <a:pt x="50" y="113"/>
                  </a:lnTo>
                  <a:lnTo>
                    <a:pt x="51" y="111"/>
                  </a:lnTo>
                  <a:lnTo>
                    <a:pt x="56" y="107"/>
                  </a:lnTo>
                  <a:lnTo>
                    <a:pt x="66" y="98"/>
                  </a:lnTo>
                  <a:lnTo>
                    <a:pt x="70" y="92"/>
                  </a:lnTo>
                  <a:lnTo>
                    <a:pt x="72" y="88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6"/>
                  </a:lnTo>
                  <a:lnTo>
                    <a:pt x="87" y="87"/>
                  </a:lnTo>
                  <a:lnTo>
                    <a:pt x="90" y="87"/>
                  </a:lnTo>
                  <a:lnTo>
                    <a:pt x="92" y="85"/>
                  </a:lnTo>
                  <a:lnTo>
                    <a:pt x="95" y="85"/>
                  </a:lnTo>
                  <a:lnTo>
                    <a:pt x="100" y="85"/>
                  </a:lnTo>
                  <a:lnTo>
                    <a:pt x="107" y="86"/>
                  </a:lnTo>
                  <a:lnTo>
                    <a:pt x="112" y="86"/>
                  </a:lnTo>
                  <a:lnTo>
                    <a:pt x="122" y="83"/>
                  </a:lnTo>
                  <a:lnTo>
                    <a:pt x="131" y="79"/>
                  </a:lnTo>
                  <a:lnTo>
                    <a:pt x="139" y="74"/>
                  </a:lnTo>
                  <a:lnTo>
                    <a:pt x="144" y="70"/>
                  </a:lnTo>
                  <a:lnTo>
                    <a:pt x="146" y="64"/>
                  </a:lnTo>
                  <a:lnTo>
                    <a:pt x="147" y="56"/>
                  </a:lnTo>
                  <a:lnTo>
                    <a:pt x="148" y="48"/>
                  </a:lnTo>
                  <a:lnTo>
                    <a:pt x="151" y="41"/>
                  </a:lnTo>
                  <a:lnTo>
                    <a:pt x="154" y="37"/>
                  </a:lnTo>
                  <a:lnTo>
                    <a:pt x="156" y="35"/>
                  </a:lnTo>
                  <a:lnTo>
                    <a:pt x="160" y="35"/>
                  </a:lnTo>
                  <a:lnTo>
                    <a:pt x="166" y="35"/>
                  </a:lnTo>
                  <a:lnTo>
                    <a:pt x="170" y="35"/>
                  </a:lnTo>
                  <a:lnTo>
                    <a:pt x="172" y="34"/>
                  </a:lnTo>
                  <a:lnTo>
                    <a:pt x="179" y="28"/>
                  </a:lnTo>
                  <a:lnTo>
                    <a:pt x="182" y="24"/>
                  </a:lnTo>
                  <a:lnTo>
                    <a:pt x="183" y="21"/>
                  </a:lnTo>
                  <a:lnTo>
                    <a:pt x="182" y="18"/>
                  </a:lnTo>
                  <a:lnTo>
                    <a:pt x="182" y="13"/>
                  </a:lnTo>
                  <a:lnTo>
                    <a:pt x="182" y="11"/>
                  </a:lnTo>
                  <a:lnTo>
                    <a:pt x="183" y="10"/>
                  </a:lnTo>
                  <a:lnTo>
                    <a:pt x="184" y="9"/>
                  </a:lnTo>
                  <a:lnTo>
                    <a:pt x="186" y="9"/>
                  </a:lnTo>
                  <a:lnTo>
                    <a:pt x="194" y="9"/>
                  </a:lnTo>
                  <a:lnTo>
                    <a:pt x="206" y="7"/>
                  </a:lnTo>
                  <a:lnTo>
                    <a:pt x="210" y="5"/>
                  </a:lnTo>
                  <a:lnTo>
                    <a:pt x="214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0" name="Freeform 19"/>
            <p:cNvSpPr>
              <a:spLocks/>
            </p:cNvSpPr>
            <p:nvPr/>
          </p:nvSpPr>
          <p:spPr bwMode="auto">
            <a:xfrm>
              <a:off x="2133600" y="285750"/>
              <a:ext cx="428625" cy="457200"/>
            </a:xfrm>
            <a:custGeom>
              <a:avLst/>
              <a:gdLst>
                <a:gd name="T0" fmla="*/ 2147483647 w 179"/>
                <a:gd name="T1" fmla="*/ 2147483647 h 144"/>
                <a:gd name="T2" fmla="*/ 2147483647 w 179"/>
                <a:gd name="T3" fmla="*/ 2147483647 h 144"/>
                <a:gd name="T4" fmla="*/ 2147483647 w 179"/>
                <a:gd name="T5" fmla="*/ 2147483647 h 144"/>
                <a:gd name="T6" fmla="*/ 2147483647 w 179"/>
                <a:gd name="T7" fmla="*/ 2147483647 h 144"/>
                <a:gd name="T8" fmla="*/ 2147483647 w 179"/>
                <a:gd name="T9" fmla="*/ 2147483647 h 144"/>
                <a:gd name="T10" fmla="*/ 2147483647 w 179"/>
                <a:gd name="T11" fmla="*/ 2147483647 h 144"/>
                <a:gd name="T12" fmla="*/ 2147483647 w 179"/>
                <a:gd name="T13" fmla="*/ 2147483647 h 144"/>
                <a:gd name="T14" fmla="*/ 2147483647 w 179"/>
                <a:gd name="T15" fmla="*/ 2147483647 h 144"/>
                <a:gd name="T16" fmla="*/ 2147483647 w 179"/>
                <a:gd name="T17" fmla="*/ 2147483647 h 144"/>
                <a:gd name="T18" fmla="*/ 2147483647 w 179"/>
                <a:gd name="T19" fmla="*/ 2147483647 h 144"/>
                <a:gd name="T20" fmla="*/ 2147483647 w 179"/>
                <a:gd name="T21" fmla="*/ 2147483647 h 144"/>
                <a:gd name="T22" fmla="*/ 2147483647 w 179"/>
                <a:gd name="T23" fmla="*/ 2147483647 h 144"/>
                <a:gd name="T24" fmla="*/ 2147483647 w 179"/>
                <a:gd name="T25" fmla="*/ 2147483647 h 144"/>
                <a:gd name="T26" fmla="*/ 2147483647 w 179"/>
                <a:gd name="T27" fmla="*/ 2147483647 h 144"/>
                <a:gd name="T28" fmla="*/ 2147483647 w 179"/>
                <a:gd name="T29" fmla="*/ 2147483647 h 144"/>
                <a:gd name="T30" fmla="*/ 2147483647 w 179"/>
                <a:gd name="T31" fmla="*/ 2147483647 h 144"/>
                <a:gd name="T32" fmla="*/ 2147483647 w 179"/>
                <a:gd name="T33" fmla="*/ 2147483647 h 144"/>
                <a:gd name="T34" fmla="*/ 2147483647 w 179"/>
                <a:gd name="T35" fmla="*/ 2147483647 h 144"/>
                <a:gd name="T36" fmla="*/ 2147483647 w 179"/>
                <a:gd name="T37" fmla="*/ 2147483647 h 144"/>
                <a:gd name="T38" fmla="*/ 2147483647 w 179"/>
                <a:gd name="T39" fmla="*/ 2147483647 h 144"/>
                <a:gd name="T40" fmla="*/ 2147483647 w 179"/>
                <a:gd name="T41" fmla="*/ 2147483647 h 144"/>
                <a:gd name="T42" fmla="*/ 2147483647 w 179"/>
                <a:gd name="T43" fmla="*/ 2147483647 h 144"/>
                <a:gd name="T44" fmla="*/ 2147483647 w 179"/>
                <a:gd name="T45" fmla="*/ 2147483647 h 144"/>
                <a:gd name="T46" fmla="*/ 2147483647 w 179"/>
                <a:gd name="T47" fmla="*/ 2147483647 h 144"/>
                <a:gd name="T48" fmla="*/ 2147483647 w 179"/>
                <a:gd name="T49" fmla="*/ 2147483647 h 144"/>
                <a:gd name="T50" fmla="*/ 2147483647 w 179"/>
                <a:gd name="T51" fmla="*/ 2147483647 h 144"/>
                <a:gd name="T52" fmla="*/ 2147483647 w 179"/>
                <a:gd name="T53" fmla="*/ 2147483647 h 144"/>
                <a:gd name="T54" fmla="*/ 2147483647 w 179"/>
                <a:gd name="T55" fmla="*/ 2147483647 h 144"/>
                <a:gd name="T56" fmla="*/ 2147483647 w 179"/>
                <a:gd name="T57" fmla="*/ 2147483647 h 144"/>
                <a:gd name="T58" fmla="*/ 2147483647 w 179"/>
                <a:gd name="T59" fmla="*/ 2147483647 h 144"/>
                <a:gd name="T60" fmla="*/ 2147483647 w 179"/>
                <a:gd name="T61" fmla="*/ 2147483647 h 144"/>
                <a:gd name="T62" fmla="*/ 2147483647 w 179"/>
                <a:gd name="T63" fmla="*/ 2147483647 h 144"/>
                <a:gd name="T64" fmla="*/ 2147483647 w 179"/>
                <a:gd name="T65" fmla="*/ 2147483647 h 144"/>
                <a:gd name="T66" fmla="*/ 2147483647 w 179"/>
                <a:gd name="T67" fmla="*/ 2147483647 h 144"/>
                <a:gd name="T68" fmla="*/ 2147483647 w 179"/>
                <a:gd name="T69" fmla="*/ 2147483647 h 144"/>
                <a:gd name="T70" fmla="*/ 2147483647 w 179"/>
                <a:gd name="T71" fmla="*/ 2147483647 h 144"/>
                <a:gd name="T72" fmla="*/ 2147483647 w 179"/>
                <a:gd name="T73" fmla="*/ 2147483647 h 144"/>
                <a:gd name="T74" fmla="*/ 2147483647 w 179"/>
                <a:gd name="T75" fmla="*/ 2147483647 h 144"/>
                <a:gd name="T76" fmla="*/ 2147483647 w 179"/>
                <a:gd name="T77" fmla="*/ 2147483647 h 144"/>
                <a:gd name="T78" fmla="*/ 2147483647 w 179"/>
                <a:gd name="T79" fmla="*/ 2147483647 h 144"/>
                <a:gd name="T80" fmla="*/ 2147483647 w 179"/>
                <a:gd name="T81" fmla="*/ 2147483647 h 144"/>
                <a:gd name="T82" fmla="*/ 2147483647 w 179"/>
                <a:gd name="T83" fmla="*/ 2147483647 h 144"/>
                <a:gd name="T84" fmla="*/ 2147483647 w 179"/>
                <a:gd name="T85" fmla="*/ 2147483647 h 144"/>
                <a:gd name="T86" fmla="*/ 2147483647 w 179"/>
                <a:gd name="T87" fmla="*/ 2147483647 h 144"/>
                <a:gd name="T88" fmla="*/ 2147483647 w 179"/>
                <a:gd name="T89" fmla="*/ 2147483647 h 144"/>
                <a:gd name="T90" fmla="*/ 2147483647 w 179"/>
                <a:gd name="T91" fmla="*/ 2147483647 h 144"/>
                <a:gd name="T92" fmla="*/ 2147483647 w 179"/>
                <a:gd name="T93" fmla="*/ 2147483647 h 144"/>
                <a:gd name="T94" fmla="*/ 2147483647 w 179"/>
                <a:gd name="T95" fmla="*/ 2147483647 h 144"/>
                <a:gd name="T96" fmla="*/ 2147483647 w 179"/>
                <a:gd name="T97" fmla="*/ 2147483647 h 144"/>
                <a:gd name="T98" fmla="*/ 2147483647 w 179"/>
                <a:gd name="T99" fmla="*/ 2147483647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"/>
                <a:gd name="T151" fmla="*/ 0 h 144"/>
                <a:gd name="T152" fmla="*/ 179 w 179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" h="144">
                  <a:moveTo>
                    <a:pt x="32" y="0"/>
                  </a:moveTo>
                  <a:lnTo>
                    <a:pt x="32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3" y="6"/>
                  </a:lnTo>
                  <a:lnTo>
                    <a:pt x="49" y="7"/>
                  </a:lnTo>
                  <a:lnTo>
                    <a:pt x="53" y="7"/>
                  </a:lnTo>
                  <a:lnTo>
                    <a:pt x="64" y="7"/>
                  </a:lnTo>
                  <a:lnTo>
                    <a:pt x="69" y="8"/>
                  </a:lnTo>
                  <a:lnTo>
                    <a:pt x="72" y="10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7" y="16"/>
                  </a:lnTo>
                  <a:lnTo>
                    <a:pt x="80" y="18"/>
                  </a:lnTo>
                  <a:lnTo>
                    <a:pt x="91" y="19"/>
                  </a:lnTo>
                  <a:lnTo>
                    <a:pt x="127" y="19"/>
                  </a:lnTo>
                  <a:lnTo>
                    <a:pt x="131" y="24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4"/>
                  </a:lnTo>
                  <a:lnTo>
                    <a:pt x="127" y="36"/>
                  </a:lnTo>
                  <a:lnTo>
                    <a:pt x="124" y="38"/>
                  </a:lnTo>
                  <a:lnTo>
                    <a:pt x="121" y="40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0" y="50"/>
                  </a:lnTo>
                  <a:lnTo>
                    <a:pt x="123" y="51"/>
                  </a:lnTo>
                  <a:lnTo>
                    <a:pt x="125" y="51"/>
                  </a:lnTo>
                  <a:lnTo>
                    <a:pt x="129" y="50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5" y="52"/>
                  </a:lnTo>
                  <a:lnTo>
                    <a:pt x="136" y="57"/>
                  </a:lnTo>
                  <a:lnTo>
                    <a:pt x="135" y="64"/>
                  </a:lnTo>
                  <a:lnTo>
                    <a:pt x="133" y="71"/>
                  </a:lnTo>
                  <a:lnTo>
                    <a:pt x="131" y="76"/>
                  </a:lnTo>
                  <a:lnTo>
                    <a:pt x="129" y="78"/>
                  </a:lnTo>
                  <a:lnTo>
                    <a:pt x="131" y="79"/>
                  </a:lnTo>
                  <a:lnTo>
                    <a:pt x="132" y="81"/>
                  </a:lnTo>
                  <a:lnTo>
                    <a:pt x="135" y="85"/>
                  </a:lnTo>
                  <a:lnTo>
                    <a:pt x="135" y="95"/>
                  </a:lnTo>
                  <a:lnTo>
                    <a:pt x="136" y="100"/>
                  </a:lnTo>
                  <a:lnTo>
                    <a:pt x="137" y="102"/>
                  </a:lnTo>
                  <a:lnTo>
                    <a:pt x="140" y="104"/>
                  </a:lnTo>
                  <a:lnTo>
                    <a:pt x="161" y="114"/>
                  </a:lnTo>
                  <a:lnTo>
                    <a:pt x="172" y="121"/>
                  </a:lnTo>
                  <a:lnTo>
                    <a:pt x="176" y="124"/>
                  </a:lnTo>
                  <a:lnTo>
                    <a:pt x="177" y="127"/>
                  </a:lnTo>
                  <a:lnTo>
                    <a:pt x="179" y="131"/>
                  </a:lnTo>
                  <a:lnTo>
                    <a:pt x="179" y="134"/>
                  </a:lnTo>
                  <a:lnTo>
                    <a:pt x="176" y="136"/>
                  </a:lnTo>
                  <a:lnTo>
                    <a:pt x="169" y="139"/>
                  </a:lnTo>
                  <a:lnTo>
                    <a:pt x="163" y="142"/>
                  </a:lnTo>
                  <a:lnTo>
                    <a:pt x="156" y="144"/>
                  </a:lnTo>
                  <a:lnTo>
                    <a:pt x="151" y="144"/>
                  </a:lnTo>
                  <a:lnTo>
                    <a:pt x="147" y="144"/>
                  </a:lnTo>
                  <a:lnTo>
                    <a:pt x="145" y="142"/>
                  </a:lnTo>
                  <a:lnTo>
                    <a:pt x="144" y="140"/>
                  </a:lnTo>
                  <a:lnTo>
                    <a:pt x="144" y="137"/>
                  </a:lnTo>
                  <a:lnTo>
                    <a:pt x="141" y="134"/>
                  </a:lnTo>
                  <a:lnTo>
                    <a:pt x="139" y="131"/>
                  </a:lnTo>
                  <a:lnTo>
                    <a:pt x="135" y="129"/>
                  </a:lnTo>
                  <a:lnTo>
                    <a:pt x="129" y="127"/>
                  </a:lnTo>
                  <a:lnTo>
                    <a:pt x="125" y="127"/>
                  </a:lnTo>
                  <a:lnTo>
                    <a:pt x="116" y="126"/>
                  </a:lnTo>
                  <a:lnTo>
                    <a:pt x="111" y="126"/>
                  </a:lnTo>
                  <a:lnTo>
                    <a:pt x="105" y="129"/>
                  </a:lnTo>
                  <a:lnTo>
                    <a:pt x="99" y="133"/>
                  </a:lnTo>
                  <a:lnTo>
                    <a:pt x="89" y="137"/>
                  </a:lnTo>
                  <a:lnTo>
                    <a:pt x="81" y="140"/>
                  </a:lnTo>
                  <a:lnTo>
                    <a:pt x="79" y="140"/>
                  </a:lnTo>
                  <a:lnTo>
                    <a:pt x="76" y="140"/>
                  </a:lnTo>
                  <a:lnTo>
                    <a:pt x="71" y="138"/>
                  </a:lnTo>
                  <a:lnTo>
                    <a:pt x="67" y="136"/>
                  </a:lnTo>
                  <a:lnTo>
                    <a:pt x="67" y="132"/>
                  </a:lnTo>
                  <a:lnTo>
                    <a:pt x="68" y="126"/>
                  </a:lnTo>
                  <a:lnTo>
                    <a:pt x="68" y="120"/>
                  </a:lnTo>
                  <a:lnTo>
                    <a:pt x="68" y="113"/>
                  </a:lnTo>
                  <a:lnTo>
                    <a:pt x="64" y="108"/>
                  </a:lnTo>
                  <a:lnTo>
                    <a:pt x="59" y="104"/>
                  </a:lnTo>
                  <a:lnTo>
                    <a:pt x="53" y="102"/>
                  </a:lnTo>
                  <a:lnTo>
                    <a:pt x="48" y="102"/>
                  </a:lnTo>
                  <a:lnTo>
                    <a:pt x="45" y="103"/>
                  </a:lnTo>
                  <a:lnTo>
                    <a:pt x="44" y="104"/>
                  </a:lnTo>
                  <a:lnTo>
                    <a:pt x="41" y="107"/>
                  </a:lnTo>
                  <a:lnTo>
                    <a:pt x="39" y="108"/>
                  </a:lnTo>
                  <a:lnTo>
                    <a:pt x="36" y="109"/>
                  </a:lnTo>
                  <a:lnTo>
                    <a:pt x="32" y="109"/>
                  </a:lnTo>
                  <a:lnTo>
                    <a:pt x="25" y="109"/>
                  </a:lnTo>
                  <a:lnTo>
                    <a:pt x="24" y="109"/>
                  </a:lnTo>
                  <a:lnTo>
                    <a:pt x="23" y="107"/>
                  </a:lnTo>
                  <a:lnTo>
                    <a:pt x="23" y="101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0" y="90"/>
                  </a:lnTo>
                  <a:lnTo>
                    <a:pt x="13" y="87"/>
                  </a:lnTo>
                  <a:lnTo>
                    <a:pt x="11" y="85"/>
                  </a:lnTo>
                  <a:lnTo>
                    <a:pt x="3" y="79"/>
                  </a:lnTo>
                  <a:lnTo>
                    <a:pt x="0" y="74"/>
                  </a:lnTo>
                  <a:lnTo>
                    <a:pt x="4" y="66"/>
                  </a:lnTo>
                  <a:lnTo>
                    <a:pt x="4" y="55"/>
                  </a:lnTo>
                  <a:lnTo>
                    <a:pt x="4" y="49"/>
                  </a:lnTo>
                  <a:lnTo>
                    <a:pt x="4" y="43"/>
                  </a:lnTo>
                  <a:lnTo>
                    <a:pt x="7" y="38"/>
                  </a:lnTo>
                  <a:lnTo>
                    <a:pt x="11" y="32"/>
                  </a:lnTo>
                  <a:lnTo>
                    <a:pt x="17" y="29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1" y="12"/>
                  </a:lnTo>
                  <a:lnTo>
                    <a:pt x="31" y="7"/>
                  </a:lnTo>
                  <a:lnTo>
                    <a:pt x="32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1" name="Freeform 20"/>
            <p:cNvSpPr>
              <a:spLocks noEditPoints="1"/>
            </p:cNvSpPr>
            <p:nvPr/>
          </p:nvSpPr>
          <p:spPr bwMode="auto">
            <a:xfrm>
              <a:off x="1543050" y="104775"/>
              <a:ext cx="600075" cy="581025"/>
            </a:xfrm>
            <a:custGeom>
              <a:avLst/>
              <a:gdLst>
                <a:gd name="T0" fmla="*/ 0 w 250"/>
                <a:gd name="T1" fmla="*/ 2147483647 h 184"/>
                <a:gd name="T2" fmla="*/ 2147483647 w 250"/>
                <a:gd name="T3" fmla="*/ 2147483647 h 184"/>
                <a:gd name="T4" fmla="*/ 2147483647 w 250"/>
                <a:gd name="T5" fmla="*/ 2147483647 h 184"/>
                <a:gd name="T6" fmla="*/ 2147483647 w 250"/>
                <a:gd name="T7" fmla="*/ 2147483647 h 184"/>
                <a:gd name="T8" fmla="*/ 2147483647 w 250"/>
                <a:gd name="T9" fmla="*/ 2147483647 h 184"/>
                <a:gd name="T10" fmla="*/ 2147483647 w 250"/>
                <a:gd name="T11" fmla="*/ 2147483647 h 184"/>
                <a:gd name="T12" fmla="*/ 2147483647 w 250"/>
                <a:gd name="T13" fmla="*/ 2147483647 h 184"/>
                <a:gd name="T14" fmla="*/ 2147483647 w 250"/>
                <a:gd name="T15" fmla="*/ 2147483647 h 184"/>
                <a:gd name="T16" fmla="*/ 2147483647 w 250"/>
                <a:gd name="T17" fmla="*/ 2147483647 h 184"/>
                <a:gd name="T18" fmla="*/ 2147483647 w 250"/>
                <a:gd name="T19" fmla="*/ 2147483647 h 184"/>
                <a:gd name="T20" fmla="*/ 2147483647 w 250"/>
                <a:gd name="T21" fmla="*/ 2147483647 h 184"/>
                <a:gd name="T22" fmla="*/ 2147483647 w 250"/>
                <a:gd name="T23" fmla="*/ 0 h 184"/>
                <a:gd name="T24" fmla="*/ 2147483647 w 250"/>
                <a:gd name="T25" fmla="*/ 0 h 184"/>
                <a:gd name="T26" fmla="*/ 2147483647 w 250"/>
                <a:gd name="T27" fmla="*/ 2147483647 h 184"/>
                <a:gd name="T28" fmla="*/ 2147483647 w 250"/>
                <a:gd name="T29" fmla="*/ 2147483647 h 184"/>
                <a:gd name="T30" fmla="*/ 2147483647 w 250"/>
                <a:gd name="T31" fmla="*/ 2147483647 h 184"/>
                <a:gd name="T32" fmla="*/ 2147483647 w 250"/>
                <a:gd name="T33" fmla="*/ 2147483647 h 184"/>
                <a:gd name="T34" fmla="*/ 2147483647 w 250"/>
                <a:gd name="T35" fmla="*/ 2147483647 h 184"/>
                <a:gd name="T36" fmla="*/ 2147483647 w 250"/>
                <a:gd name="T37" fmla="*/ 2147483647 h 184"/>
                <a:gd name="T38" fmla="*/ 2147483647 w 250"/>
                <a:gd name="T39" fmla="*/ 2147483647 h 184"/>
                <a:gd name="T40" fmla="*/ 2147483647 w 250"/>
                <a:gd name="T41" fmla="*/ 2147483647 h 184"/>
                <a:gd name="T42" fmla="*/ 2147483647 w 250"/>
                <a:gd name="T43" fmla="*/ 2147483647 h 184"/>
                <a:gd name="T44" fmla="*/ 2147483647 w 250"/>
                <a:gd name="T45" fmla="*/ 2147483647 h 184"/>
                <a:gd name="T46" fmla="*/ 2147483647 w 250"/>
                <a:gd name="T47" fmla="*/ 2147483647 h 184"/>
                <a:gd name="T48" fmla="*/ 2147483647 w 250"/>
                <a:gd name="T49" fmla="*/ 2147483647 h 184"/>
                <a:gd name="T50" fmla="*/ 2147483647 w 250"/>
                <a:gd name="T51" fmla="*/ 2147483647 h 184"/>
                <a:gd name="T52" fmla="*/ 2147483647 w 250"/>
                <a:gd name="T53" fmla="*/ 2147483647 h 184"/>
                <a:gd name="T54" fmla="*/ 2147483647 w 250"/>
                <a:gd name="T55" fmla="*/ 2147483647 h 184"/>
                <a:gd name="T56" fmla="*/ 2147483647 w 250"/>
                <a:gd name="T57" fmla="*/ 2147483647 h 184"/>
                <a:gd name="T58" fmla="*/ 2147483647 w 250"/>
                <a:gd name="T59" fmla="*/ 2147483647 h 184"/>
                <a:gd name="T60" fmla="*/ 2147483647 w 250"/>
                <a:gd name="T61" fmla="*/ 2147483647 h 184"/>
                <a:gd name="T62" fmla="*/ 2147483647 w 250"/>
                <a:gd name="T63" fmla="*/ 2147483647 h 184"/>
                <a:gd name="T64" fmla="*/ 2147483647 w 250"/>
                <a:gd name="T65" fmla="*/ 2147483647 h 184"/>
                <a:gd name="T66" fmla="*/ 2147483647 w 250"/>
                <a:gd name="T67" fmla="*/ 2147483647 h 184"/>
                <a:gd name="T68" fmla="*/ 2147483647 w 250"/>
                <a:gd name="T69" fmla="*/ 2147483647 h 184"/>
                <a:gd name="T70" fmla="*/ 2147483647 w 250"/>
                <a:gd name="T71" fmla="*/ 2147483647 h 184"/>
                <a:gd name="T72" fmla="*/ 2147483647 w 250"/>
                <a:gd name="T73" fmla="*/ 2147483647 h 184"/>
                <a:gd name="T74" fmla="*/ 2147483647 w 250"/>
                <a:gd name="T75" fmla="*/ 2147483647 h 184"/>
                <a:gd name="T76" fmla="*/ 2147483647 w 250"/>
                <a:gd name="T77" fmla="*/ 2147483647 h 184"/>
                <a:gd name="T78" fmla="*/ 2147483647 w 250"/>
                <a:gd name="T79" fmla="*/ 2147483647 h 184"/>
                <a:gd name="T80" fmla="*/ 2147483647 w 250"/>
                <a:gd name="T81" fmla="*/ 2147483647 h 184"/>
                <a:gd name="T82" fmla="*/ 2147483647 w 250"/>
                <a:gd name="T83" fmla="*/ 2147483647 h 184"/>
                <a:gd name="T84" fmla="*/ 2147483647 w 250"/>
                <a:gd name="T85" fmla="*/ 2147483647 h 184"/>
                <a:gd name="T86" fmla="*/ 2147483647 w 250"/>
                <a:gd name="T87" fmla="*/ 2147483647 h 184"/>
                <a:gd name="T88" fmla="*/ 2147483647 w 250"/>
                <a:gd name="T89" fmla="*/ 2147483647 h 184"/>
                <a:gd name="T90" fmla="*/ 2147483647 w 250"/>
                <a:gd name="T91" fmla="*/ 2147483647 h 184"/>
                <a:gd name="T92" fmla="*/ 2147483647 w 250"/>
                <a:gd name="T93" fmla="*/ 2147483647 h 184"/>
                <a:gd name="T94" fmla="*/ 2147483647 w 250"/>
                <a:gd name="T95" fmla="*/ 2147483647 h 184"/>
                <a:gd name="T96" fmla="*/ 2147483647 w 250"/>
                <a:gd name="T97" fmla="*/ 2147483647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0"/>
                <a:gd name="T148" fmla="*/ 0 h 184"/>
                <a:gd name="T149" fmla="*/ 250 w 250"/>
                <a:gd name="T150" fmla="*/ 184 h 1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0" h="184">
                  <a:moveTo>
                    <a:pt x="0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0" y="52"/>
                  </a:lnTo>
                  <a:close/>
                  <a:moveTo>
                    <a:pt x="2" y="51"/>
                  </a:moveTo>
                  <a:lnTo>
                    <a:pt x="2" y="51"/>
                  </a:lnTo>
                  <a:close/>
                  <a:moveTo>
                    <a:pt x="2" y="51"/>
                  </a:moveTo>
                  <a:lnTo>
                    <a:pt x="2" y="51"/>
                  </a:lnTo>
                  <a:lnTo>
                    <a:pt x="4" y="50"/>
                  </a:lnTo>
                  <a:lnTo>
                    <a:pt x="2" y="51"/>
                  </a:lnTo>
                  <a:close/>
                  <a:moveTo>
                    <a:pt x="4" y="50"/>
                  </a:moveTo>
                  <a:lnTo>
                    <a:pt x="4" y="50"/>
                  </a:lnTo>
                  <a:lnTo>
                    <a:pt x="7" y="47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28" y="26"/>
                  </a:lnTo>
                  <a:lnTo>
                    <a:pt x="34" y="21"/>
                  </a:lnTo>
                  <a:lnTo>
                    <a:pt x="36" y="20"/>
                  </a:lnTo>
                  <a:lnTo>
                    <a:pt x="40" y="19"/>
                  </a:lnTo>
                  <a:lnTo>
                    <a:pt x="46" y="20"/>
                  </a:lnTo>
                  <a:lnTo>
                    <a:pt x="51" y="22"/>
                  </a:lnTo>
                  <a:lnTo>
                    <a:pt x="58" y="24"/>
                  </a:lnTo>
                  <a:lnTo>
                    <a:pt x="63" y="25"/>
                  </a:lnTo>
                  <a:lnTo>
                    <a:pt x="70" y="25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6" y="20"/>
                  </a:lnTo>
                  <a:lnTo>
                    <a:pt x="87" y="18"/>
                  </a:lnTo>
                  <a:lnTo>
                    <a:pt x="88" y="14"/>
                  </a:lnTo>
                  <a:lnTo>
                    <a:pt x="91" y="11"/>
                  </a:lnTo>
                  <a:lnTo>
                    <a:pt x="94" y="9"/>
                  </a:lnTo>
                  <a:lnTo>
                    <a:pt x="99" y="6"/>
                  </a:lnTo>
                  <a:lnTo>
                    <a:pt x="110" y="2"/>
                  </a:lnTo>
                  <a:lnTo>
                    <a:pt x="114" y="1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3" y="1"/>
                  </a:lnTo>
                  <a:lnTo>
                    <a:pt x="144" y="2"/>
                  </a:lnTo>
                  <a:lnTo>
                    <a:pt x="151" y="10"/>
                  </a:lnTo>
                  <a:lnTo>
                    <a:pt x="160" y="15"/>
                  </a:lnTo>
                  <a:lnTo>
                    <a:pt x="166" y="9"/>
                  </a:lnTo>
                  <a:lnTo>
                    <a:pt x="176" y="6"/>
                  </a:lnTo>
                  <a:lnTo>
                    <a:pt x="188" y="9"/>
                  </a:lnTo>
                  <a:lnTo>
                    <a:pt x="203" y="9"/>
                  </a:lnTo>
                  <a:lnTo>
                    <a:pt x="218" y="9"/>
                  </a:lnTo>
                  <a:lnTo>
                    <a:pt x="222" y="9"/>
                  </a:lnTo>
                  <a:lnTo>
                    <a:pt x="224" y="8"/>
                  </a:lnTo>
                  <a:lnTo>
                    <a:pt x="227" y="8"/>
                  </a:lnTo>
                  <a:lnTo>
                    <a:pt x="228" y="10"/>
                  </a:lnTo>
                  <a:lnTo>
                    <a:pt x="228" y="18"/>
                  </a:lnTo>
                  <a:lnTo>
                    <a:pt x="228" y="25"/>
                  </a:lnTo>
                  <a:lnTo>
                    <a:pt x="230" y="29"/>
                  </a:lnTo>
                  <a:lnTo>
                    <a:pt x="231" y="34"/>
                  </a:lnTo>
                  <a:lnTo>
                    <a:pt x="234" y="38"/>
                  </a:lnTo>
                  <a:lnTo>
                    <a:pt x="238" y="41"/>
                  </a:lnTo>
                  <a:lnTo>
                    <a:pt x="246" y="44"/>
                  </a:lnTo>
                  <a:lnTo>
                    <a:pt x="247" y="46"/>
                  </a:lnTo>
                  <a:lnTo>
                    <a:pt x="248" y="49"/>
                  </a:lnTo>
                  <a:lnTo>
                    <a:pt x="248" y="50"/>
                  </a:lnTo>
                  <a:lnTo>
                    <a:pt x="250" y="51"/>
                  </a:lnTo>
                  <a:lnTo>
                    <a:pt x="246" y="54"/>
                  </a:lnTo>
                  <a:lnTo>
                    <a:pt x="242" y="56"/>
                  </a:lnTo>
                  <a:lnTo>
                    <a:pt x="230" y="58"/>
                  </a:lnTo>
                  <a:lnTo>
                    <a:pt x="222" y="58"/>
                  </a:lnTo>
                  <a:lnTo>
                    <a:pt x="220" y="58"/>
                  </a:lnTo>
                  <a:lnTo>
                    <a:pt x="219" y="59"/>
                  </a:lnTo>
                  <a:lnTo>
                    <a:pt x="218" y="60"/>
                  </a:lnTo>
                  <a:lnTo>
                    <a:pt x="218" y="62"/>
                  </a:lnTo>
                  <a:lnTo>
                    <a:pt x="218" y="67"/>
                  </a:lnTo>
                  <a:lnTo>
                    <a:pt x="219" y="70"/>
                  </a:lnTo>
                  <a:lnTo>
                    <a:pt x="218" y="73"/>
                  </a:lnTo>
                  <a:lnTo>
                    <a:pt x="215" y="77"/>
                  </a:lnTo>
                  <a:lnTo>
                    <a:pt x="208" y="83"/>
                  </a:lnTo>
                  <a:lnTo>
                    <a:pt x="206" y="84"/>
                  </a:lnTo>
                  <a:lnTo>
                    <a:pt x="202" y="84"/>
                  </a:lnTo>
                  <a:lnTo>
                    <a:pt x="196" y="84"/>
                  </a:lnTo>
                  <a:lnTo>
                    <a:pt x="192" y="84"/>
                  </a:lnTo>
                  <a:lnTo>
                    <a:pt x="190" y="86"/>
                  </a:lnTo>
                  <a:lnTo>
                    <a:pt x="187" y="90"/>
                  </a:lnTo>
                  <a:lnTo>
                    <a:pt x="184" y="97"/>
                  </a:lnTo>
                  <a:lnTo>
                    <a:pt x="183" y="105"/>
                  </a:lnTo>
                  <a:lnTo>
                    <a:pt x="182" y="113"/>
                  </a:lnTo>
                  <a:lnTo>
                    <a:pt x="180" y="119"/>
                  </a:lnTo>
                  <a:lnTo>
                    <a:pt x="175" y="123"/>
                  </a:lnTo>
                  <a:lnTo>
                    <a:pt x="167" y="128"/>
                  </a:lnTo>
                  <a:lnTo>
                    <a:pt x="158" y="132"/>
                  </a:lnTo>
                  <a:lnTo>
                    <a:pt x="148" y="135"/>
                  </a:lnTo>
                  <a:lnTo>
                    <a:pt x="143" y="135"/>
                  </a:lnTo>
                  <a:lnTo>
                    <a:pt x="136" y="134"/>
                  </a:lnTo>
                  <a:lnTo>
                    <a:pt x="131" y="134"/>
                  </a:lnTo>
                  <a:lnTo>
                    <a:pt x="128" y="134"/>
                  </a:lnTo>
                  <a:lnTo>
                    <a:pt x="126" y="136"/>
                  </a:lnTo>
                  <a:lnTo>
                    <a:pt x="123" y="136"/>
                  </a:lnTo>
                  <a:lnTo>
                    <a:pt x="119" y="135"/>
                  </a:lnTo>
                  <a:lnTo>
                    <a:pt x="115" y="135"/>
                  </a:lnTo>
                  <a:lnTo>
                    <a:pt x="112" y="135"/>
                  </a:lnTo>
                  <a:lnTo>
                    <a:pt x="108" y="137"/>
                  </a:lnTo>
                  <a:lnTo>
                    <a:pt x="106" y="141"/>
                  </a:lnTo>
                  <a:lnTo>
                    <a:pt x="102" y="147"/>
                  </a:lnTo>
                  <a:lnTo>
                    <a:pt x="92" y="156"/>
                  </a:lnTo>
                  <a:lnTo>
                    <a:pt x="87" y="160"/>
                  </a:lnTo>
                  <a:lnTo>
                    <a:pt x="86" y="162"/>
                  </a:lnTo>
                  <a:lnTo>
                    <a:pt x="84" y="164"/>
                  </a:lnTo>
                  <a:lnTo>
                    <a:pt x="84" y="170"/>
                  </a:lnTo>
                  <a:lnTo>
                    <a:pt x="80" y="177"/>
                  </a:lnTo>
                  <a:lnTo>
                    <a:pt x="79" y="180"/>
                  </a:lnTo>
                  <a:lnTo>
                    <a:pt x="76" y="183"/>
                  </a:lnTo>
                  <a:lnTo>
                    <a:pt x="74" y="184"/>
                  </a:lnTo>
                  <a:lnTo>
                    <a:pt x="70" y="183"/>
                  </a:lnTo>
                  <a:lnTo>
                    <a:pt x="51" y="173"/>
                  </a:lnTo>
                  <a:lnTo>
                    <a:pt x="47" y="165"/>
                  </a:lnTo>
                  <a:lnTo>
                    <a:pt x="43" y="165"/>
                  </a:lnTo>
                  <a:lnTo>
                    <a:pt x="43" y="161"/>
                  </a:lnTo>
                  <a:lnTo>
                    <a:pt x="42" y="159"/>
                  </a:lnTo>
                  <a:lnTo>
                    <a:pt x="39" y="160"/>
                  </a:lnTo>
                  <a:lnTo>
                    <a:pt x="36" y="161"/>
                  </a:lnTo>
                  <a:lnTo>
                    <a:pt x="32" y="161"/>
                  </a:lnTo>
                  <a:lnTo>
                    <a:pt x="30" y="160"/>
                  </a:lnTo>
                  <a:lnTo>
                    <a:pt x="26" y="157"/>
                  </a:lnTo>
                  <a:lnTo>
                    <a:pt x="20" y="152"/>
                  </a:lnTo>
                  <a:lnTo>
                    <a:pt x="19" y="149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20" y="142"/>
                  </a:lnTo>
                  <a:lnTo>
                    <a:pt x="22" y="141"/>
                  </a:lnTo>
                  <a:lnTo>
                    <a:pt x="23" y="138"/>
                  </a:lnTo>
                  <a:lnTo>
                    <a:pt x="23" y="135"/>
                  </a:lnTo>
                  <a:lnTo>
                    <a:pt x="22" y="131"/>
                  </a:lnTo>
                  <a:lnTo>
                    <a:pt x="20" y="123"/>
                  </a:lnTo>
                  <a:lnTo>
                    <a:pt x="18" y="116"/>
                  </a:lnTo>
                  <a:lnTo>
                    <a:pt x="15" y="111"/>
                  </a:lnTo>
                  <a:lnTo>
                    <a:pt x="14" y="107"/>
                  </a:lnTo>
                  <a:lnTo>
                    <a:pt x="15" y="104"/>
                  </a:lnTo>
                  <a:lnTo>
                    <a:pt x="16" y="100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4" y="91"/>
                  </a:lnTo>
                  <a:lnTo>
                    <a:pt x="31" y="86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26" y="74"/>
                  </a:lnTo>
                  <a:lnTo>
                    <a:pt x="10" y="57"/>
                  </a:lnTo>
                  <a:lnTo>
                    <a:pt x="7" y="53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Freeform 21"/>
            <p:cNvSpPr>
              <a:spLocks noEditPoints="1"/>
            </p:cNvSpPr>
            <p:nvPr/>
          </p:nvSpPr>
          <p:spPr bwMode="auto">
            <a:xfrm>
              <a:off x="1028700" y="266700"/>
              <a:ext cx="790575" cy="838200"/>
            </a:xfrm>
            <a:custGeom>
              <a:avLst/>
              <a:gdLst>
                <a:gd name="T0" fmla="*/ 2147483647 w 333"/>
                <a:gd name="T1" fmla="*/ 2147483647 h 265"/>
                <a:gd name="T2" fmla="*/ 2147483647 w 333"/>
                <a:gd name="T3" fmla="*/ 2147483647 h 265"/>
                <a:gd name="T4" fmla="*/ 2147483647 w 333"/>
                <a:gd name="T5" fmla="*/ 2147483647 h 265"/>
                <a:gd name="T6" fmla="*/ 2147483647 w 333"/>
                <a:gd name="T7" fmla="*/ 2147483647 h 265"/>
                <a:gd name="T8" fmla="*/ 2147483647 w 333"/>
                <a:gd name="T9" fmla="*/ 2147483647 h 265"/>
                <a:gd name="T10" fmla="*/ 2147483647 w 333"/>
                <a:gd name="T11" fmla="*/ 2147483647 h 265"/>
                <a:gd name="T12" fmla="*/ 2147483647 w 333"/>
                <a:gd name="T13" fmla="*/ 2147483647 h 265"/>
                <a:gd name="T14" fmla="*/ 0 w 333"/>
                <a:gd name="T15" fmla="*/ 2147483647 h 265"/>
                <a:gd name="T16" fmla="*/ 2147483647 w 333"/>
                <a:gd name="T17" fmla="*/ 2147483647 h 265"/>
                <a:gd name="T18" fmla="*/ 2147483647 w 333"/>
                <a:gd name="T19" fmla="*/ 2147483647 h 265"/>
                <a:gd name="T20" fmla="*/ 2147483647 w 333"/>
                <a:gd name="T21" fmla="*/ 2147483647 h 265"/>
                <a:gd name="T22" fmla="*/ 2147483647 w 333"/>
                <a:gd name="T23" fmla="*/ 2147483647 h 265"/>
                <a:gd name="T24" fmla="*/ 2147483647 w 333"/>
                <a:gd name="T25" fmla="*/ 2147483647 h 265"/>
                <a:gd name="T26" fmla="*/ 2147483647 w 333"/>
                <a:gd name="T27" fmla="*/ 2147483647 h 265"/>
                <a:gd name="T28" fmla="*/ 2147483647 w 333"/>
                <a:gd name="T29" fmla="*/ 2147483647 h 265"/>
                <a:gd name="T30" fmla="*/ 2147483647 w 333"/>
                <a:gd name="T31" fmla="*/ 2147483647 h 265"/>
                <a:gd name="T32" fmla="*/ 2147483647 w 333"/>
                <a:gd name="T33" fmla="*/ 2147483647 h 265"/>
                <a:gd name="T34" fmla="*/ 2147483647 w 333"/>
                <a:gd name="T35" fmla="*/ 2147483647 h 265"/>
                <a:gd name="T36" fmla="*/ 2147483647 w 333"/>
                <a:gd name="T37" fmla="*/ 2147483647 h 265"/>
                <a:gd name="T38" fmla="*/ 2147483647 w 333"/>
                <a:gd name="T39" fmla="*/ 2147483647 h 265"/>
                <a:gd name="T40" fmla="*/ 2147483647 w 333"/>
                <a:gd name="T41" fmla="*/ 2147483647 h 265"/>
                <a:gd name="T42" fmla="*/ 2147483647 w 333"/>
                <a:gd name="T43" fmla="*/ 2147483647 h 265"/>
                <a:gd name="T44" fmla="*/ 2147483647 w 333"/>
                <a:gd name="T45" fmla="*/ 2147483647 h 265"/>
                <a:gd name="T46" fmla="*/ 2147483647 w 333"/>
                <a:gd name="T47" fmla="*/ 2147483647 h 265"/>
                <a:gd name="T48" fmla="*/ 2147483647 w 333"/>
                <a:gd name="T49" fmla="*/ 2147483647 h 265"/>
                <a:gd name="T50" fmla="*/ 2147483647 w 333"/>
                <a:gd name="T51" fmla="*/ 2147483647 h 265"/>
                <a:gd name="T52" fmla="*/ 2147483647 w 333"/>
                <a:gd name="T53" fmla="*/ 2147483647 h 265"/>
                <a:gd name="T54" fmla="*/ 2147483647 w 333"/>
                <a:gd name="T55" fmla="*/ 2147483647 h 265"/>
                <a:gd name="T56" fmla="*/ 2147483647 w 333"/>
                <a:gd name="T57" fmla="*/ 2147483647 h 265"/>
                <a:gd name="T58" fmla="*/ 2147483647 w 333"/>
                <a:gd name="T59" fmla="*/ 2147483647 h 265"/>
                <a:gd name="T60" fmla="*/ 2147483647 w 333"/>
                <a:gd name="T61" fmla="*/ 2147483647 h 265"/>
                <a:gd name="T62" fmla="*/ 2147483647 w 333"/>
                <a:gd name="T63" fmla="*/ 2147483647 h 265"/>
                <a:gd name="T64" fmla="*/ 2147483647 w 333"/>
                <a:gd name="T65" fmla="*/ 2147483647 h 265"/>
                <a:gd name="T66" fmla="*/ 2147483647 w 333"/>
                <a:gd name="T67" fmla="*/ 2147483647 h 265"/>
                <a:gd name="T68" fmla="*/ 2147483647 w 333"/>
                <a:gd name="T69" fmla="*/ 2147483647 h 265"/>
                <a:gd name="T70" fmla="*/ 2147483647 w 333"/>
                <a:gd name="T71" fmla="*/ 2147483647 h 265"/>
                <a:gd name="T72" fmla="*/ 2147483647 w 333"/>
                <a:gd name="T73" fmla="*/ 2147483647 h 265"/>
                <a:gd name="T74" fmla="*/ 2147483647 w 333"/>
                <a:gd name="T75" fmla="*/ 2147483647 h 265"/>
                <a:gd name="T76" fmla="*/ 2147483647 w 333"/>
                <a:gd name="T77" fmla="*/ 2147483647 h 265"/>
                <a:gd name="T78" fmla="*/ 2147483647 w 333"/>
                <a:gd name="T79" fmla="*/ 0 h 265"/>
                <a:gd name="T80" fmla="*/ 2147483647 w 333"/>
                <a:gd name="T81" fmla="*/ 2147483647 h 265"/>
                <a:gd name="T82" fmla="*/ 2147483647 w 333"/>
                <a:gd name="T83" fmla="*/ 2147483647 h 265"/>
                <a:gd name="T84" fmla="*/ 2147483647 w 333"/>
                <a:gd name="T85" fmla="*/ 2147483647 h 265"/>
                <a:gd name="T86" fmla="*/ 2147483647 w 333"/>
                <a:gd name="T87" fmla="*/ 2147483647 h 265"/>
                <a:gd name="T88" fmla="*/ 2147483647 w 333"/>
                <a:gd name="T89" fmla="*/ 2147483647 h 265"/>
                <a:gd name="T90" fmla="*/ 2147483647 w 333"/>
                <a:gd name="T91" fmla="*/ 2147483647 h 265"/>
                <a:gd name="T92" fmla="*/ 2147483647 w 333"/>
                <a:gd name="T93" fmla="*/ 2147483647 h 265"/>
                <a:gd name="T94" fmla="*/ 2147483647 w 333"/>
                <a:gd name="T95" fmla="*/ 2147483647 h 265"/>
                <a:gd name="T96" fmla="*/ 2147483647 w 333"/>
                <a:gd name="T97" fmla="*/ 2147483647 h 265"/>
                <a:gd name="T98" fmla="*/ 2147483647 w 333"/>
                <a:gd name="T99" fmla="*/ 2147483647 h 265"/>
                <a:gd name="T100" fmla="*/ 2147483647 w 333"/>
                <a:gd name="T101" fmla="*/ 2147483647 h 265"/>
                <a:gd name="T102" fmla="*/ 2147483647 w 333"/>
                <a:gd name="T103" fmla="*/ 2147483647 h 265"/>
                <a:gd name="T104" fmla="*/ 2147483647 w 333"/>
                <a:gd name="T105" fmla="*/ 2147483647 h 265"/>
                <a:gd name="T106" fmla="*/ 2147483647 w 333"/>
                <a:gd name="T107" fmla="*/ 2147483647 h 265"/>
                <a:gd name="T108" fmla="*/ 2147483647 w 333"/>
                <a:gd name="T109" fmla="*/ 2147483647 h 265"/>
                <a:gd name="T110" fmla="*/ 2147483647 w 333"/>
                <a:gd name="T111" fmla="*/ 2147483647 h 265"/>
                <a:gd name="T112" fmla="*/ 2147483647 w 333"/>
                <a:gd name="T113" fmla="*/ 2147483647 h 265"/>
                <a:gd name="T114" fmla="*/ 2147483647 w 333"/>
                <a:gd name="T115" fmla="*/ 2147483647 h 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3"/>
                <a:gd name="T175" fmla="*/ 0 h 265"/>
                <a:gd name="T176" fmla="*/ 333 w 333"/>
                <a:gd name="T177" fmla="*/ 265 h 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3" h="265">
                  <a:moveTo>
                    <a:pt x="28" y="62"/>
                  </a:moveTo>
                  <a:lnTo>
                    <a:pt x="28" y="62"/>
                  </a:lnTo>
                  <a:lnTo>
                    <a:pt x="28" y="63"/>
                  </a:lnTo>
                  <a:lnTo>
                    <a:pt x="26" y="63"/>
                  </a:lnTo>
                  <a:lnTo>
                    <a:pt x="28" y="62"/>
                  </a:lnTo>
                  <a:close/>
                  <a:moveTo>
                    <a:pt x="25" y="65"/>
                  </a:moveTo>
                  <a:lnTo>
                    <a:pt x="25" y="65"/>
                  </a:lnTo>
                  <a:lnTo>
                    <a:pt x="21" y="68"/>
                  </a:lnTo>
                  <a:lnTo>
                    <a:pt x="17" y="70"/>
                  </a:lnTo>
                  <a:lnTo>
                    <a:pt x="9" y="75"/>
                  </a:lnTo>
                  <a:lnTo>
                    <a:pt x="4" y="80"/>
                  </a:lnTo>
                  <a:lnTo>
                    <a:pt x="1" y="83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4" y="95"/>
                  </a:lnTo>
                  <a:lnTo>
                    <a:pt x="10" y="100"/>
                  </a:lnTo>
                  <a:lnTo>
                    <a:pt x="14" y="105"/>
                  </a:lnTo>
                  <a:lnTo>
                    <a:pt x="21" y="110"/>
                  </a:lnTo>
                  <a:lnTo>
                    <a:pt x="22" y="113"/>
                  </a:lnTo>
                  <a:lnTo>
                    <a:pt x="24" y="117"/>
                  </a:lnTo>
                  <a:lnTo>
                    <a:pt x="24" y="127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17" y="152"/>
                  </a:lnTo>
                  <a:lnTo>
                    <a:pt x="12" y="155"/>
                  </a:lnTo>
                  <a:lnTo>
                    <a:pt x="8" y="156"/>
                  </a:lnTo>
                  <a:lnTo>
                    <a:pt x="4" y="157"/>
                  </a:lnTo>
                  <a:lnTo>
                    <a:pt x="1" y="159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4" y="176"/>
                  </a:lnTo>
                  <a:lnTo>
                    <a:pt x="12" y="184"/>
                  </a:lnTo>
                  <a:lnTo>
                    <a:pt x="16" y="187"/>
                  </a:lnTo>
                  <a:lnTo>
                    <a:pt x="20" y="189"/>
                  </a:lnTo>
                  <a:lnTo>
                    <a:pt x="33" y="195"/>
                  </a:lnTo>
                  <a:lnTo>
                    <a:pt x="37" y="197"/>
                  </a:lnTo>
                  <a:lnTo>
                    <a:pt x="40" y="199"/>
                  </a:lnTo>
                  <a:lnTo>
                    <a:pt x="41" y="203"/>
                  </a:lnTo>
                  <a:lnTo>
                    <a:pt x="41" y="206"/>
                  </a:lnTo>
                  <a:lnTo>
                    <a:pt x="42" y="209"/>
                  </a:lnTo>
                  <a:lnTo>
                    <a:pt x="50" y="218"/>
                  </a:lnTo>
                  <a:lnTo>
                    <a:pt x="61" y="227"/>
                  </a:lnTo>
                  <a:lnTo>
                    <a:pt x="65" y="231"/>
                  </a:lnTo>
                  <a:lnTo>
                    <a:pt x="73" y="239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3" y="255"/>
                  </a:lnTo>
                  <a:lnTo>
                    <a:pt x="73" y="260"/>
                  </a:lnTo>
                  <a:lnTo>
                    <a:pt x="74" y="263"/>
                  </a:lnTo>
                  <a:lnTo>
                    <a:pt x="76" y="265"/>
                  </a:lnTo>
                  <a:lnTo>
                    <a:pt x="82" y="242"/>
                  </a:lnTo>
                  <a:lnTo>
                    <a:pt x="85" y="236"/>
                  </a:lnTo>
                  <a:lnTo>
                    <a:pt x="88" y="231"/>
                  </a:lnTo>
                  <a:lnTo>
                    <a:pt x="89" y="227"/>
                  </a:lnTo>
                  <a:lnTo>
                    <a:pt x="89" y="220"/>
                  </a:lnTo>
                  <a:lnTo>
                    <a:pt x="88" y="215"/>
                  </a:lnTo>
                  <a:lnTo>
                    <a:pt x="88" y="212"/>
                  </a:lnTo>
                  <a:lnTo>
                    <a:pt x="89" y="210"/>
                  </a:lnTo>
                  <a:lnTo>
                    <a:pt x="94" y="205"/>
                  </a:lnTo>
                  <a:lnTo>
                    <a:pt x="98" y="203"/>
                  </a:lnTo>
                  <a:lnTo>
                    <a:pt x="101" y="202"/>
                  </a:lnTo>
                  <a:lnTo>
                    <a:pt x="105" y="202"/>
                  </a:lnTo>
                  <a:lnTo>
                    <a:pt x="110" y="200"/>
                  </a:lnTo>
                  <a:lnTo>
                    <a:pt x="117" y="198"/>
                  </a:lnTo>
                  <a:lnTo>
                    <a:pt x="122" y="193"/>
                  </a:lnTo>
                  <a:lnTo>
                    <a:pt x="126" y="192"/>
                  </a:lnTo>
                  <a:lnTo>
                    <a:pt x="133" y="191"/>
                  </a:lnTo>
                  <a:lnTo>
                    <a:pt x="150" y="191"/>
                  </a:lnTo>
                  <a:lnTo>
                    <a:pt x="169" y="193"/>
                  </a:lnTo>
                  <a:lnTo>
                    <a:pt x="184" y="195"/>
                  </a:lnTo>
                  <a:lnTo>
                    <a:pt x="196" y="199"/>
                  </a:lnTo>
                  <a:lnTo>
                    <a:pt x="204" y="202"/>
                  </a:lnTo>
                  <a:lnTo>
                    <a:pt x="206" y="203"/>
                  </a:lnTo>
                  <a:lnTo>
                    <a:pt x="209" y="205"/>
                  </a:lnTo>
                  <a:lnTo>
                    <a:pt x="213" y="211"/>
                  </a:lnTo>
                  <a:lnTo>
                    <a:pt x="218" y="214"/>
                  </a:lnTo>
                  <a:lnTo>
                    <a:pt x="220" y="215"/>
                  </a:lnTo>
                  <a:lnTo>
                    <a:pt x="222" y="215"/>
                  </a:lnTo>
                  <a:lnTo>
                    <a:pt x="226" y="216"/>
                  </a:lnTo>
                  <a:lnTo>
                    <a:pt x="234" y="216"/>
                  </a:lnTo>
                  <a:lnTo>
                    <a:pt x="249" y="217"/>
                  </a:lnTo>
                  <a:lnTo>
                    <a:pt x="256" y="218"/>
                  </a:lnTo>
                  <a:lnTo>
                    <a:pt x="265" y="219"/>
                  </a:lnTo>
                  <a:lnTo>
                    <a:pt x="281" y="219"/>
                  </a:lnTo>
                  <a:lnTo>
                    <a:pt x="304" y="221"/>
                  </a:lnTo>
                  <a:lnTo>
                    <a:pt x="333" y="224"/>
                  </a:lnTo>
                  <a:lnTo>
                    <a:pt x="318" y="216"/>
                  </a:lnTo>
                  <a:lnTo>
                    <a:pt x="316" y="209"/>
                  </a:lnTo>
                  <a:lnTo>
                    <a:pt x="312" y="200"/>
                  </a:lnTo>
                  <a:lnTo>
                    <a:pt x="309" y="198"/>
                  </a:lnTo>
                  <a:lnTo>
                    <a:pt x="302" y="194"/>
                  </a:lnTo>
                  <a:lnTo>
                    <a:pt x="294" y="191"/>
                  </a:lnTo>
                  <a:lnTo>
                    <a:pt x="286" y="189"/>
                  </a:lnTo>
                  <a:lnTo>
                    <a:pt x="272" y="184"/>
                  </a:lnTo>
                  <a:lnTo>
                    <a:pt x="266" y="182"/>
                  </a:lnTo>
                  <a:lnTo>
                    <a:pt x="262" y="179"/>
                  </a:lnTo>
                  <a:lnTo>
                    <a:pt x="261" y="176"/>
                  </a:lnTo>
                  <a:lnTo>
                    <a:pt x="261" y="174"/>
                  </a:lnTo>
                  <a:lnTo>
                    <a:pt x="262" y="172"/>
                  </a:lnTo>
                  <a:lnTo>
                    <a:pt x="262" y="170"/>
                  </a:lnTo>
                  <a:lnTo>
                    <a:pt x="261" y="167"/>
                  </a:lnTo>
                  <a:lnTo>
                    <a:pt x="258" y="163"/>
                  </a:lnTo>
                  <a:lnTo>
                    <a:pt x="254" y="161"/>
                  </a:lnTo>
                  <a:lnTo>
                    <a:pt x="252" y="160"/>
                  </a:lnTo>
                  <a:lnTo>
                    <a:pt x="244" y="163"/>
                  </a:lnTo>
                  <a:lnTo>
                    <a:pt x="238" y="164"/>
                  </a:lnTo>
                  <a:lnTo>
                    <a:pt x="237" y="163"/>
                  </a:lnTo>
                  <a:lnTo>
                    <a:pt x="234" y="162"/>
                  </a:lnTo>
                  <a:lnTo>
                    <a:pt x="232" y="157"/>
                  </a:lnTo>
                  <a:lnTo>
                    <a:pt x="230" y="150"/>
                  </a:lnTo>
                  <a:lnTo>
                    <a:pt x="230" y="143"/>
                  </a:lnTo>
                  <a:lnTo>
                    <a:pt x="232" y="137"/>
                  </a:lnTo>
                  <a:lnTo>
                    <a:pt x="233" y="135"/>
                  </a:lnTo>
                  <a:lnTo>
                    <a:pt x="236" y="133"/>
                  </a:lnTo>
                  <a:lnTo>
                    <a:pt x="242" y="128"/>
                  </a:lnTo>
                  <a:lnTo>
                    <a:pt x="249" y="125"/>
                  </a:lnTo>
                  <a:lnTo>
                    <a:pt x="254" y="123"/>
                  </a:lnTo>
                  <a:lnTo>
                    <a:pt x="257" y="122"/>
                  </a:lnTo>
                  <a:lnTo>
                    <a:pt x="260" y="119"/>
                  </a:lnTo>
                  <a:lnTo>
                    <a:pt x="261" y="115"/>
                  </a:lnTo>
                  <a:lnTo>
                    <a:pt x="261" y="111"/>
                  </a:lnTo>
                  <a:lnTo>
                    <a:pt x="260" y="109"/>
                  </a:lnTo>
                  <a:lnTo>
                    <a:pt x="257" y="110"/>
                  </a:lnTo>
                  <a:lnTo>
                    <a:pt x="254" y="111"/>
                  </a:lnTo>
                  <a:lnTo>
                    <a:pt x="250" y="111"/>
                  </a:lnTo>
                  <a:lnTo>
                    <a:pt x="248" y="110"/>
                  </a:lnTo>
                  <a:lnTo>
                    <a:pt x="244" y="107"/>
                  </a:lnTo>
                  <a:lnTo>
                    <a:pt x="238" y="102"/>
                  </a:lnTo>
                  <a:lnTo>
                    <a:pt x="236" y="98"/>
                  </a:lnTo>
                  <a:lnTo>
                    <a:pt x="237" y="95"/>
                  </a:lnTo>
                  <a:lnTo>
                    <a:pt x="238" y="92"/>
                  </a:lnTo>
                  <a:lnTo>
                    <a:pt x="241" y="88"/>
                  </a:lnTo>
                  <a:lnTo>
                    <a:pt x="241" y="85"/>
                  </a:lnTo>
                  <a:lnTo>
                    <a:pt x="240" y="81"/>
                  </a:lnTo>
                  <a:lnTo>
                    <a:pt x="238" y="73"/>
                  </a:lnTo>
                  <a:lnTo>
                    <a:pt x="236" y="66"/>
                  </a:lnTo>
                  <a:lnTo>
                    <a:pt x="233" y="61"/>
                  </a:lnTo>
                  <a:lnTo>
                    <a:pt x="232" y="57"/>
                  </a:lnTo>
                  <a:lnTo>
                    <a:pt x="233" y="54"/>
                  </a:lnTo>
                  <a:lnTo>
                    <a:pt x="234" y="50"/>
                  </a:lnTo>
                  <a:lnTo>
                    <a:pt x="238" y="46"/>
                  </a:lnTo>
                  <a:lnTo>
                    <a:pt x="240" y="43"/>
                  </a:lnTo>
                  <a:lnTo>
                    <a:pt x="242" y="41"/>
                  </a:lnTo>
                  <a:lnTo>
                    <a:pt x="249" y="36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44" y="24"/>
                  </a:lnTo>
                  <a:lnTo>
                    <a:pt x="228" y="7"/>
                  </a:lnTo>
                  <a:lnTo>
                    <a:pt x="225" y="3"/>
                  </a:lnTo>
                  <a:lnTo>
                    <a:pt x="222" y="0"/>
                  </a:lnTo>
                  <a:lnTo>
                    <a:pt x="221" y="1"/>
                  </a:lnTo>
                  <a:lnTo>
                    <a:pt x="220" y="1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01" y="1"/>
                  </a:lnTo>
                  <a:lnTo>
                    <a:pt x="194" y="1"/>
                  </a:lnTo>
                  <a:lnTo>
                    <a:pt x="190" y="2"/>
                  </a:lnTo>
                  <a:lnTo>
                    <a:pt x="189" y="4"/>
                  </a:lnTo>
                  <a:lnTo>
                    <a:pt x="188" y="6"/>
                  </a:lnTo>
                  <a:lnTo>
                    <a:pt x="190" y="10"/>
                  </a:lnTo>
                  <a:lnTo>
                    <a:pt x="193" y="12"/>
                  </a:lnTo>
                  <a:lnTo>
                    <a:pt x="202" y="17"/>
                  </a:lnTo>
                  <a:lnTo>
                    <a:pt x="208" y="20"/>
                  </a:lnTo>
                  <a:lnTo>
                    <a:pt x="212" y="24"/>
                  </a:lnTo>
                  <a:lnTo>
                    <a:pt x="213" y="26"/>
                  </a:lnTo>
                  <a:lnTo>
                    <a:pt x="213" y="27"/>
                  </a:lnTo>
                  <a:lnTo>
                    <a:pt x="212" y="29"/>
                  </a:lnTo>
                  <a:lnTo>
                    <a:pt x="209" y="31"/>
                  </a:lnTo>
                  <a:lnTo>
                    <a:pt x="205" y="33"/>
                  </a:lnTo>
                  <a:lnTo>
                    <a:pt x="202" y="35"/>
                  </a:lnTo>
                  <a:lnTo>
                    <a:pt x="19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0" y="53"/>
                  </a:lnTo>
                  <a:lnTo>
                    <a:pt x="188" y="55"/>
                  </a:lnTo>
                  <a:lnTo>
                    <a:pt x="185" y="55"/>
                  </a:lnTo>
                  <a:lnTo>
                    <a:pt x="182" y="55"/>
                  </a:lnTo>
                  <a:lnTo>
                    <a:pt x="172" y="51"/>
                  </a:lnTo>
                  <a:lnTo>
                    <a:pt x="169" y="49"/>
                  </a:lnTo>
                  <a:lnTo>
                    <a:pt x="166" y="46"/>
                  </a:lnTo>
                  <a:lnTo>
                    <a:pt x="164" y="38"/>
                  </a:lnTo>
                  <a:lnTo>
                    <a:pt x="161" y="34"/>
                  </a:lnTo>
                  <a:lnTo>
                    <a:pt x="158" y="33"/>
                  </a:lnTo>
                  <a:lnTo>
                    <a:pt x="156" y="32"/>
                  </a:lnTo>
                  <a:lnTo>
                    <a:pt x="153" y="32"/>
                  </a:lnTo>
                  <a:lnTo>
                    <a:pt x="149" y="33"/>
                  </a:lnTo>
                  <a:lnTo>
                    <a:pt x="145" y="35"/>
                  </a:lnTo>
                  <a:lnTo>
                    <a:pt x="141" y="36"/>
                  </a:lnTo>
                  <a:lnTo>
                    <a:pt x="136" y="36"/>
                  </a:lnTo>
                  <a:lnTo>
                    <a:pt x="129" y="33"/>
                  </a:lnTo>
                  <a:lnTo>
                    <a:pt x="124" y="29"/>
                  </a:lnTo>
                  <a:lnTo>
                    <a:pt x="121" y="22"/>
                  </a:lnTo>
                  <a:lnTo>
                    <a:pt x="118" y="19"/>
                  </a:lnTo>
                  <a:lnTo>
                    <a:pt x="117" y="16"/>
                  </a:lnTo>
                  <a:lnTo>
                    <a:pt x="112" y="11"/>
                  </a:lnTo>
                  <a:lnTo>
                    <a:pt x="105" y="7"/>
                  </a:lnTo>
                  <a:lnTo>
                    <a:pt x="100" y="6"/>
                  </a:lnTo>
                  <a:lnTo>
                    <a:pt x="92" y="6"/>
                  </a:lnTo>
                  <a:lnTo>
                    <a:pt x="86" y="6"/>
                  </a:lnTo>
                  <a:lnTo>
                    <a:pt x="84" y="17"/>
                  </a:lnTo>
                  <a:lnTo>
                    <a:pt x="82" y="30"/>
                  </a:lnTo>
                  <a:lnTo>
                    <a:pt x="82" y="33"/>
                  </a:lnTo>
                  <a:lnTo>
                    <a:pt x="85" y="37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2" y="49"/>
                  </a:lnTo>
                  <a:lnTo>
                    <a:pt x="89" y="51"/>
                  </a:lnTo>
                  <a:lnTo>
                    <a:pt x="76" y="56"/>
                  </a:lnTo>
                  <a:lnTo>
                    <a:pt x="73" y="57"/>
                  </a:lnTo>
                  <a:lnTo>
                    <a:pt x="70" y="59"/>
                  </a:lnTo>
                  <a:lnTo>
                    <a:pt x="68" y="63"/>
                  </a:lnTo>
                  <a:lnTo>
                    <a:pt x="66" y="66"/>
                  </a:lnTo>
                  <a:lnTo>
                    <a:pt x="66" y="67"/>
                  </a:lnTo>
                  <a:lnTo>
                    <a:pt x="58" y="70"/>
                  </a:lnTo>
                  <a:lnTo>
                    <a:pt x="53" y="71"/>
                  </a:lnTo>
                  <a:lnTo>
                    <a:pt x="48" y="72"/>
                  </a:lnTo>
                  <a:lnTo>
                    <a:pt x="38" y="71"/>
                  </a:lnTo>
                  <a:lnTo>
                    <a:pt x="33" y="70"/>
                  </a:lnTo>
                  <a:lnTo>
                    <a:pt x="29" y="67"/>
                  </a:lnTo>
                  <a:lnTo>
                    <a:pt x="26" y="66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Freeform 22"/>
            <p:cNvSpPr>
              <a:spLocks/>
            </p:cNvSpPr>
            <p:nvPr/>
          </p:nvSpPr>
          <p:spPr bwMode="auto">
            <a:xfrm>
              <a:off x="523875" y="495300"/>
              <a:ext cx="333375" cy="295275"/>
            </a:xfrm>
            <a:custGeom>
              <a:avLst/>
              <a:gdLst>
                <a:gd name="T0" fmla="*/ 2147483647 w 142"/>
                <a:gd name="T1" fmla="*/ 2147483647 h 94"/>
                <a:gd name="T2" fmla="*/ 2147483647 w 142"/>
                <a:gd name="T3" fmla="*/ 2147483647 h 94"/>
                <a:gd name="T4" fmla="*/ 2147483647 w 142"/>
                <a:gd name="T5" fmla="*/ 2147483647 h 94"/>
                <a:gd name="T6" fmla="*/ 2147483647 w 142"/>
                <a:gd name="T7" fmla="*/ 2147483647 h 94"/>
                <a:gd name="T8" fmla="*/ 2147483647 w 142"/>
                <a:gd name="T9" fmla="*/ 2147483647 h 94"/>
                <a:gd name="T10" fmla="*/ 2147483647 w 142"/>
                <a:gd name="T11" fmla="*/ 2147483647 h 94"/>
                <a:gd name="T12" fmla="*/ 2147483647 w 142"/>
                <a:gd name="T13" fmla="*/ 2147483647 h 94"/>
                <a:gd name="T14" fmla="*/ 2147483647 w 142"/>
                <a:gd name="T15" fmla="*/ 2147483647 h 94"/>
                <a:gd name="T16" fmla="*/ 2147483647 w 142"/>
                <a:gd name="T17" fmla="*/ 2147483647 h 94"/>
                <a:gd name="T18" fmla="*/ 2147483647 w 142"/>
                <a:gd name="T19" fmla="*/ 2147483647 h 94"/>
                <a:gd name="T20" fmla="*/ 2147483647 w 142"/>
                <a:gd name="T21" fmla="*/ 2147483647 h 94"/>
                <a:gd name="T22" fmla="*/ 2147483647 w 142"/>
                <a:gd name="T23" fmla="*/ 2147483647 h 94"/>
                <a:gd name="T24" fmla="*/ 2147483647 w 142"/>
                <a:gd name="T25" fmla="*/ 2147483647 h 94"/>
                <a:gd name="T26" fmla="*/ 2147483647 w 142"/>
                <a:gd name="T27" fmla="*/ 2147483647 h 94"/>
                <a:gd name="T28" fmla="*/ 2147483647 w 142"/>
                <a:gd name="T29" fmla="*/ 2147483647 h 94"/>
                <a:gd name="T30" fmla="*/ 2147483647 w 142"/>
                <a:gd name="T31" fmla="*/ 2147483647 h 94"/>
                <a:gd name="T32" fmla="*/ 2147483647 w 142"/>
                <a:gd name="T33" fmla="*/ 2147483647 h 94"/>
                <a:gd name="T34" fmla="*/ 2147483647 w 142"/>
                <a:gd name="T35" fmla="*/ 2147483647 h 94"/>
                <a:gd name="T36" fmla="*/ 2147483647 w 142"/>
                <a:gd name="T37" fmla="*/ 2147483647 h 94"/>
                <a:gd name="T38" fmla="*/ 2147483647 w 142"/>
                <a:gd name="T39" fmla="*/ 2147483647 h 94"/>
                <a:gd name="T40" fmla="*/ 2147483647 w 142"/>
                <a:gd name="T41" fmla="*/ 2147483647 h 94"/>
                <a:gd name="T42" fmla="*/ 2147483647 w 142"/>
                <a:gd name="T43" fmla="*/ 2147483647 h 94"/>
                <a:gd name="T44" fmla="*/ 2147483647 w 142"/>
                <a:gd name="T45" fmla="*/ 0 h 94"/>
                <a:gd name="T46" fmla="*/ 2147483647 w 142"/>
                <a:gd name="T47" fmla="*/ 2147483647 h 94"/>
                <a:gd name="T48" fmla="*/ 2147483647 w 142"/>
                <a:gd name="T49" fmla="*/ 2147483647 h 94"/>
                <a:gd name="T50" fmla="*/ 2147483647 w 142"/>
                <a:gd name="T51" fmla="*/ 2147483647 h 94"/>
                <a:gd name="T52" fmla="*/ 2147483647 w 142"/>
                <a:gd name="T53" fmla="*/ 2147483647 h 94"/>
                <a:gd name="T54" fmla="*/ 2147483647 w 142"/>
                <a:gd name="T55" fmla="*/ 2147483647 h 94"/>
                <a:gd name="T56" fmla="*/ 2147483647 w 142"/>
                <a:gd name="T57" fmla="*/ 2147483647 h 94"/>
                <a:gd name="T58" fmla="*/ 2147483647 w 142"/>
                <a:gd name="T59" fmla="*/ 2147483647 h 94"/>
                <a:gd name="T60" fmla="*/ 2147483647 w 142"/>
                <a:gd name="T61" fmla="*/ 2147483647 h 94"/>
                <a:gd name="T62" fmla="*/ 2147483647 w 142"/>
                <a:gd name="T63" fmla="*/ 2147483647 h 94"/>
                <a:gd name="T64" fmla="*/ 2147483647 w 142"/>
                <a:gd name="T65" fmla="*/ 2147483647 h 94"/>
                <a:gd name="T66" fmla="*/ 2147483647 w 142"/>
                <a:gd name="T67" fmla="*/ 2147483647 h 94"/>
                <a:gd name="T68" fmla="*/ 2147483647 w 142"/>
                <a:gd name="T69" fmla="*/ 2147483647 h 94"/>
                <a:gd name="T70" fmla="*/ 2147483647 w 142"/>
                <a:gd name="T71" fmla="*/ 2147483647 h 94"/>
                <a:gd name="T72" fmla="*/ 2147483647 w 142"/>
                <a:gd name="T73" fmla="*/ 2147483647 h 94"/>
                <a:gd name="T74" fmla="*/ 2147483647 w 142"/>
                <a:gd name="T75" fmla="*/ 2147483647 h 94"/>
                <a:gd name="T76" fmla="*/ 2147483647 w 142"/>
                <a:gd name="T77" fmla="*/ 2147483647 h 94"/>
                <a:gd name="T78" fmla="*/ 2147483647 w 142"/>
                <a:gd name="T79" fmla="*/ 2147483647 h 94"/>
                <a:gd name="T80" fmla="*/ 2147483647 w 142"/>
                <a:gd name="T81" fmla="*/ 2147483647 h 94"/>
                <a:gd name="T82" fmla="*/ 2147483647 w 142"/>
                <a:gd name="T83" fmla="*/ 2147483647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4"/>
                <a:gd name="T128" fmla="*/ 142 w 142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4">
                  <a:moveTo>
                    <a:pt x="24" y="82"/>
                  </a:moveTo>
                  <a:lnTo>
                    <a:pt x="24" y="82"/>
                  </a:lnTo>
                  <a:lnTo>
                    <a:pt x="22" y="78"/>
                  </a:lnTo>
                  <a:lnTo>
                    <a:pt x="18" y="70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18" y="59"/>
                  </a:lnTo>
                  <a:lnTo>
                    <a:pt x="10" y="50"/>
                  </a:lnTo>
                  <a:lnTo>
                    <a:pt x="5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8" y="21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2" y="8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1" y="7"/>
                  </a:lnTo>
                  <a:lnTo>
                    <a:pt x="64" y="5"/>
                  </a:lnTo>
                  <a:lnTo>
                    <a:pt x="66" y="2"/>
                  </a:lnTo>
                  <a:lnTo>
                    <a:pt x="70" y="1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2" y="8"/>
                  </a:lnTo>
                  <a:lnTo>
                    <a:pt x="97" y="9"/>
                  </a:lnTo>
                  <a:lnTo>
                    <a:pt x="110" y="9"/>
                  </a:lnTo>
                  <a:lnTo>
                    <a:pt x="121" y="0"/>
                  </a:lnTo>
                  <a:lnTo>
                    <a:pt x="125" y="7"/>
                  </a:lnTo>
                  <a:lnTo>
                    <a:pt x="126" y="14"/>
                  </a:lnTo>
                  <a:lnTo>
                    <a:pt x="126" y="29"/>
                  </a:lnTo>
                  <a:lnTo>
                    <a:pt x="126" y="35"/>
                  </a:lnTo>
                  <a:lnTo>
                    <a:pt x="128" y="40"/>
                  </a:lnTo>
                  <a:lnTo>
                    <a:pt x="130" y="43"/>
                  </a:lnTo>
                  <a:lnTo>
                    <a:pt x="136" y="50"/>
                  </a:lnTo>
                  <a:lnTo>
                    <a:pt x="141" y="57"/>
                  </a:lnTo>
                  <a:lnTo>
                    <a:pt x="142" y="60"/>
                  </a:lnTo>
                  <a:lnTo>
                    <a:pt x="142" y="63"/>
                  </a:lnTo>
                  <a:lnTo>
                    <a:pt x="141" y="68"/>
                  </a:lnTo>
                  <a:lnTo>
                    <a:pt x="140" y="74"/>
                  </a:lnTo>
                  <a:lnTo>
                    <a:pt x="136" y="80"/>
                  </a:lnTo>
                  <a:lnTo>
                    <a:pt x="128" y="81"/>
                  </a:lnTo>
                  <a:lnTo>
                    <a:pt x="121" y="82"/>
                  </a:lnTo>
                  <a:lnTo>
                    <a:pt x="114" y="84"/>
                  </a:lnTo>
                  <a:lnTo>
                    <a:pt x="105" y="88"/>
                  </a:lnTo>
                  <a:lnTo>
                    <a:pt x="100" y="91"/>
                  </a:lnTo>
                  <a:lnTo>
                    <a:pt x="90" y="93"/>
                  </a:lnTo>
                  <a:lnTo>
                    <a:pt x="80" y="94"/>
                  </a:lnTo>
                  <a:lnTo>
                    <a:pt x="70" y="94"/>
                  </a:lnTo>
                  <a:lnTo>
                    <a:pt x="62" y="92"/>
                  </a:lnTo>
                  <a:lnTo>
                    <a:pt x="60" y="91"/>
                  </a:lnTo>
                  <a:lnTo>
                    <a:pt x="54" y="88"/>
                  </a:lnTo>
                  <a:lnTo>
                    <a:pt x="46" y="86"/>
                  </a:lnTo>
                  <a:lnTo>
                    <a:pt x="40" y="85"/>
                  </a:lnTo>
                  <a:lnTo>
                    <a:pt x="34" y="85"/>
                  </a:lnTo>
                  <a:lnTo>
                    <a:pt x="29" y="84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Freeform 23"/>
            <p:cNvSpPr>
              <a:spLocks/>
            </p:cNvSpPr>
            <p:nvPr/>
          </p:nvSpPr>
          <p:spPr bwMode="auto">
            <a:xfrm>
              <a:off x="628650" y="1066800"/>
              <a:ext cx="809625" cy="342900"/>
            </a:xfrm>
            <a:custGeom>
              <a:avLst/>
              <a:gdLst>
                <a:gd name="T0" fmla="*/ 2147483647 w 339"/>
                <a:gd name="T1" fmla="*/ 2147483647 h 107"/>
                <a:gd name="T2" fmla="*/ 2147483647 w 339"/>
                <a:gd name="T3" fmla="*/ 2147483647 h 107"/>
                <a:gd name="T4" fmla="*/ 2147483647 w 339"/>
                <a:gd name="T5" fmla="*/ 2147483647 h 107"/>
                <a:gd name="T6" fmla="*/ 2147483647 w 339"/>
                <a:gd name="T7" fmla="*/ 2147483647 h 107"/>
                <a:gd name="T8" fmla="*/ 2147483647 w 339"/>
                <a:gd name="T9" fmla="*/ 2147483647 h 107"/>
                <a:gd name="T10" fmla="*/ 2147483647 w 339"/>
                <a:gd name="T11" fmla="*/ 2147483647 h 107"/>
                <a:gd name="T12" fmla="*/ 2147483647 w 339"/>
                <a:gd name="T13" fmla="*/ 2147483647 h 107"/>
                <a:gd name="T14" fmla="*/ 2147483647 w 339"/>
                <a:gd name="T15" fmla="*/ 2147483647 h 107"/>
                <a:gd name="T16" fmla="*/ 2147483647 w 339"/>
                <a:gd name="T17" fmla="*/ 2147483647 h 107"/>
                <a:gd name="T18" fmla="*/ 2147483647 w 339"/>
                <a:gd name="T19" fmla="*/ 2147483647 h 107"/>
                <a:gd name="T20" fmla="*/ 2147483647 w 339"/>
                <a:gd name="T21" fmla="*/ 2147483647 h 107"/>
                <a:gd name="T22" fmla="*/ 2147483647 w 339"/>
                <a:gd name="T23" fmla="*/ 2147483647 h 107"/>
                <a:gd name="T24" fmla="*/ 2147483647 w 339"/>
                <a:gd name="T25" fmla="*/ 2147483647 h 107"/>
                <a:gd name="T26" fmla="*/ 2147483647 w 339"/>
                <a:gd name="T27" fmla="*/ 2147483647 h 107"/>
                <a:gd name="T28" fmla="*/ 2147483647 w 339"/>
                <a:gd name="T29" fmla="*/ 2147483647 h 107"/>
                <a:gd name="T30" fmla="*/ 2147483647 w 339"/>
                <a:gd name="T31" fmla="*/ 2147483647 h 107"/>
                <a:gd name="T32" fmla="*/ 2147483647 w 339"/>
                <a:gd name="T33" fmla="*/ 2147483647 h 107"/>
                <a:gd name="T34" fmla="*/ 2147483647 w 339"/>
                <a:gd name="T35" fmla="*/ 2147483647 h 107"/>
                <a:gd name="T36" fmla="*/ 2147483647 w 339"/>
                <a:gd name="T37" fmla="*/ 2147483647 h 107"/>
                <a:gd name="T38" fmla="*/ 2147483647 w 339"/>
                <a:gd name="T39" fmla="*/ 2147483647 h 107"/>
                <a:gd name="T40" fmla="*/ 2147483647 w 339"/>
                <a:gd name="T41" fmla="*/ 2147483647 h 107"/>
                <a:gd name="T42" fmla="*/ 2147483647 w 339"/>
                <a:gd name="T43" fmla="*/ 2147483647 h 107"/>
                <a:gd name="T44" fmla="*/ 2147483647 w 339"/>
                <a:gd name="T45" fmla="*/ 2147483647 h 107"/>
                <a:gd name="T46" fmla="*/ 2147483647 w 339"/>
                <a:gd name="T47" fmla="*/ 2147483647 h 107"/>
                <a:gd name="T48" fmla="*/ 2147483647 w 339"/>
                <a:gd name="T49" fmla="*/ 2147483647 h 107"/>
                <a:gd name="T50" fmla="*/ 2147483647 w 339"/>
                <a:gd name="T51" fmla="*/ 2147483647 h 107"/>
                <a:gd name="T52" fmla="*/ 2147483647 w 339"/>
                <a:gd name="T53" fmla="*/ 2147483647 h 107"/>
                <a:gd name="T54" fmla="*/ 2147483647 w 339"/>
                <a:gd name="T55" fmla="*/ 2147483647 h 107"/>
                <a:gd name="T56" fmla="*/ 2147483647 w 339"/>
                <a:gd name="T57" fmla="*/ 2147483647 h 107"/>
                <a:gd name="T58" fmla="*/ 2147483647 w 339"/>
                <a:gd name="T59" fmla="*/ 2147483647 h 107"/>
                <a:gd name="T60" fmla="*/ 2147483647 w 339"/>
                <a:gd name="T61" fmla="*/ 2147483647 h 107"/>
                <a:gd name="T62" fmla="*/ 2147483647 w 339"/>
                <a:gd name="T63" fmla="*/ 2147483647 h 107"/>
                <a:gd name="T64" fmla="*/ 2147483647 w 339"/>
                <a:gd name="T65" fmla="*/ 2147483647 h 107"/>
                <a:gd name="T66" fmla="*/ 2147483647 w 339"/>
                <a:gd name="T67" fmla="*/ 2147483647 h 107"/>
                <a:gd name="T68" fmla="*/ 2147483647 w 339"/>
                <a:gd name="T69" fmla="*/ 2147483647 h 107"/>
                <a:gd name="T70" fmla="*/ 2147483647 w 339"/>
                <a:gd name="T71" fmla="*/ 2147483647 h 107"/>
                <a:gd name="T72" fmla="*/ 2147483647 w 339"/>
                <a:gd name="T73" fmla="*/ 2147483647 h 107"/>
                <a:gd name="T74" fmla="*/ 2147483647 w 339"/>
                <a:gd name="T75" fmla="*/ 2147483647 h 107"/>
                <a:gd name="T76" fmla="*/ 2147483647 w 339"/>
                <a:gd name="T77" fmla="*/ 2147483647 h 107"/>
                <a:gd name="T78" fmla="*/ 2147483647 w 339"/>
                <a:gd name="T79" fmla="*/ 2147483647 h 107"/>
                <a:gd name="T80" fmla="*/ 2147483647 w 339"/>
                <a:gd name="T81" fmla="*/ 2147483647 h 107"/>
                <a:gd name="T82" fmla="*/ 2147483647 w 339"/>
                <a:gd name="T83" fmla="*/ 2147483647 h 107"/>
                <a:gd name="T84" fmla="*/ 2147483647 w 339"/>
                <a:gd name="T85" fmla="*/ 2147483647 h 107"/>
                <a:gd name="T86" fmla="*/ 2147483647 w 339"/>
                <a:gd name="T87" fmla="*/ 2147483647 h 107"/>
                <a:gd name="T88" fmla="*/ 2147483647 w 339"/>
                <a:gd name="T89" fmla="*/ 2147483647 h 107"/>
                <a:gd name="T90" fmla="*/ 2147483647 w 339"/>
                <a:gd name="T91" fmla="*/ 2147483647 h 107"/>
                <a:gd name="T92" fmla="*/ 2147483647 w 339"/>
                <a:gd name="T93" fmla="*/ 2147483647 h 107"/>
                <a:gd name="T94" fmla="*/ 2147483647 w 339"/>
                <a:gd name="T95" fmla="*/ 2147483647 h 107"/>
                <a:gd name="T96" fmla="*/ 2147483647 w 339"/>
                <a:gd name="T97" fmla="*/ 2147483647 h 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9"/>
                <a:gd name="T148" fmla="*/ 0 h 107"/>
                <a:gd name="T149" fmla="*/ 339 w 339"/>
                <a:gd name="T150" fmla="*/ 107 h 1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9" h="107">
                  <a:moveTo>
                    <a:pt x="339" y="96"/>
                  </a:moveTo>
                  <a:lnTo>
                    <a:pt x="339" y="96"/>
                  </a:lnTo>
                  <a:lnTo>
                    <a:pt x="336" y="94"/>
                  </a:lnTo>
                  <a:lnTo>
                    <a:pt x="333" y="92"/>
                  </a:lnTo>
                  <a:lnTo>
                    <a:pt x="329" y="91"/>
                  </a:lnTo>
                  <a:lnTo>
                    <a:pt x="323" y="91"/>
                  </a:lnTo>
                  <a:lnTo>
                    <a:pt x="316" y="90"/>
                  </a:lnTo>
                  <a:lnTo>
                    <a:pt x="311" y="89"/>
                  </a:lnTo>
                  <a:lnTo>
                    <a:pt x="299" y="84"/>
                  </a:lnTo>
                  <a:lnTo>
                    <a:pt x="288" y="78"/>
                  </a:lnTo>
                  <a:lnTo>
                    <a:pt x="277" y="72"/>
                  </a:lnTo>
                  <a:lnTo>
                    <a:pt x="260" y="60"/>
                  </a:lnTo>
                  <a:lnTo>
                    <a:pt x="253" y="56"/>
                  </a:lnTo>
                  <a:lnTo>
                    <a:pt x="245" y="53"/>
                  </a:lnTo>
                  <a:lnTo>
                    <a:pt x="233" y="50"/>
                  </a:lnTo>
                  <a:lnTo>
                    <a:pt x="227" y="48"/>
                  </a:lnTo>
                  <a:lnTo>
                    <a:pt x="217" y="48"/>
                  </a:lnTo>
                  <a:lnTo>
                    <a:pt x="208" y="47"/>
                  </a:lnTo>
                  <a:lnTo>
                    <a:pt x="204" y="47"/>
                  </a:lnTo>
                  <a:lnTo>
                    <a:pt x="200" y="46"/>
                  </a:lnTo>
                  <a:lnTo>
                    <a:pt x="196" y="48"/>
                  </a:lnTo>
                  <a:lnTo>
                    <a:pt x="191" y="49"/>
                  </a:lnTo>
                  <a:lnTo>
                    <a:pt x="184" y="49"/>
                  </a:lnTo>
                  <a:lnTo>
                    <a:pt x="179" y="49"/>
                  </a:lnTo>
                  <a:lnTo>
                    <a:pt x="172" y="50"/>
                  </a:lnTo>
                  <a:lnTo>
                    <a:pt x="167" y="51"/>
                  </a:lnTo>
                  <a:lnTo>
                    <a:pt x="163" y="52"/>
                  </a:lnTo>
                  <a:lnTo>
                    <a:pt x="160" y="53"/>
                  </a:lnTo>
                  <a:lnTo>
                    <a:pt x="159" y="54"/>
                  </a:lnTo>
                  <a:lnTo>
                    <a:pt x="157" y="56"/>
                  </a:lnTo>
                  <a:lnTo>
                    <a:pt x="155" y="57"/>
                  </a:lnTo>
                  <a:lnTo>
                    <a:pt x="149" y="58"/>
                  </a:lnTo>
                  <a:lnTo>
                    <a:pt x="137" y="59"/>
                  </a:lnTo>
                  <a:lnTo>
                    <a:pt x="128" y="61"/>
                  </a:lnTo>
                  <a:lnTo>
                    <a:pt x="121" y="63"/>
                  </a:lnTo>
                  <a:lnTo>
                    <a:pt x="113" y="65"/>
                  </a:lnTo>
                  <a:lnTo>
                    <a:pt x="101" y="69"/>
                  </a:lnTo>
                  <a:lnTo>
                    <a:pt x="91" y="74"/>
                  </a:lnTo>
                  <a:lnTo>
                    <a:pt x="85" y="78"/>
                  </a:lnTo>
                  <a:lnTo>
                    <a:pt x="79" y="82"/>
                  </a:lnTo>
                  <a:lnTo>
                    <a:pt x="71" y="91"/>
                  </a:lnTo>
                  <a:lnTo>
                    <a:pt x="68" y="93"/>
                  </a:lnTo>
                  <a:lnTo>
                    <a:pt x="64" y="96"/>
                  </a:lnTo>
                  <a:lnTo>
                    <a:pt x="60" y="99"/>
                  </a:lnTo>
                  <a:lnTo>
                    <a:pt x="57" y="101"/>
                  </a:lnTo>
                  <a:lnTo>
                    <a:pt x="55" y="105"/>
                  </a:lnTo>
                  <a:lnTo>
                    <a:pt x="51" y="106"/>
                  </a:lnTo>
                  <a:lnTo>
                    <a:pt x="45" y="107"/>
                  </a:lnTo>
                  <a:lnTo>
                    <a:pt x="33" y="106"/>
                  </a:lnTo>
                  <a:lnTo>
                    <a:pt x="27" y="107"/>
                  </a:lnTo>
                  <a:lnTo>
                    <a:pt x="21" y="107"/>
                  </a:lnTo>
                  <a:lnTo>
                    <a:pt x="15" y="106"/>
                  </a:lnTo>
                  <a:lnTo>
                    <a:pt x="8" y="104"/>
                  </a:lnTo>
                  <a:lnTo>
                    <a:pt x="5" y="103"/>
                  </a:lnTo>
                  <a:lnTo>
                    <a:pt x="4" y="99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4" y="89"/>
                  </a:lnTo>
                  <a:lnTo>
                    <a:pt x="11" y="84"/>
                  </a:lnTo>
                  <a:lnTo>
                    <a:pt x="15" y="80"/>
                  </a:lnTo>
                  <a:lnTo>
                    <a:pt x="17" y="75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20" y="66"/>
                  </a:lnTo>
                  <a:lnTo>
                    <a:pt x="21" y="63"/>
                  </a:lnTo>
                  <a:lnTo>
                    <a:pt x="28" y="64"/>
                  </a:lnTo>
                  <a:lnTo>
                    <a:pt x="36" y="65"/>
                  </a:lnTo>
                  <a:lnTo>
                    <a:pt x="44" y="64"/>
                  </a:lnTo>
                  <a:lnTo>
                    <a:pt x="56" y="61"/>
                  </a:lnTo>
                  <a:lnTo>
                    <a:pt x="64" y="58"/>
                  </a:lnTo>
                  <a:lnTo>
                    <a:pt x="71" y="54"/>
                  </a:lnTo>
                  <a:lnTo>
                    <a:pt x="77" y="49"/>
                  </a:lnTo>
                  <a:lnTo>
                    <a:pt x="81" y="45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4"/>
                  </a:lnTo>
                  <a:lnTo>
                    <a:pt x="101" y="20"/>
                  </a:lnTo>
                  <a:lnTo>
                    <a:pt x="109" y="16"/>
                  </a:lnTo>
                  <a:lnTo>
                    <a:pt x="113" y="15"/>
                  </a:lnTo>
                  <a:lnTo>
                    <a:pt x="117" y="15"/>
                  </a:lnTo>
                  <a:lnTo>
                    <a:pt x="127" y="16"/>
                  </a:lnTo>
                  <a:lnTo>
                    <a:pt x="135" y="18"/>
                  </a:lnTo>
                  <a:lnTo>
                    <a:pt x="144" y="19"/>
                  </a:lnTo>
                  <a:lnTo>
                    <a:pt x="147" y="19"/>
                  </a:lnTo>
                  <a:lnTo>
                    <a:pt x="149" y="18"/>
                  </a:lnTo>
                  <a:lnTo>
                    <a:pt x="164" y="13"/>
                  </a:lnTo>
                  <a:lnTo>
                    <a:pt x="172" y="10"/>
                  </a:lnTo>
                  <a:lnTo>
                    <a:pt x="177" y="6"/>
                  </a:lnTo>
                  <a:lnTo>
                    <a:pt x="181" y="3"/>
                  </a:lnTo>
                  <a:lnTo>
                    <a:pt x="188" y="1"/>
                  </a:lnTo>
                  <a:lnTo>
                    <a:pt x="195" y="1"/>
                  </a:lnTo>
                  <a:lnTo>
                    <a:pt x="201" y="0"/>
                  </a:lnTo>
                  <a:lnTo>
                    <a:pt x="205" y="1"/>
                  </a:lnTo>
                  <a:lnTo>
                    <a:pt x="209" y="2"/>
                  </a:lnTo>
                  <a:lnTo>
                    <a:pt x="219" y="6"/>
                  </a:lnTo>
                  <a:lnTo>
                    <a:pt x="229" y="11"/>
                  </a:lnTo>
                  <a:lnTo>
                    <a:pt x="243" y="12"/>
                  </a:lnTo>
                  <a:lnTo>
                    <a:pt x="260" y="21"/>
                  </a:lnTo>
                  <a:lnTo>
                    <a:pt x="260" y="23"/>
                  </a:lnTo>
                  <a:lnTo>
                    <a:pt x="261" y="28"/>
                  </a:lnTo>
                  <a:lnTo>
                    <a:pt x="263" y="31"/>
                  </a:lnTo>
                  <a:lnTo>
                    <a:pt x="267" y="33"/>
                  </a:lnTo>
                  <a:lnTo>
                    <a:pt x="271" y="35"/>
                  </a:lnTo>
                  <a:lnTo>
                    <a:pt x="276" y="37"/>
                  </a:lnTo>
                  <a:lnTo>
                    <a:pt x="288" y="39"/>
                  </a:lnTo>
                  <a:lnTo>
                    <a:pt x="296" y="42"/>
                  </a:lnTo>
                  <a:lnTo>
                    <a:pt x="303" y="46"/>
                  </a:lnTo>
                  <a:lnTo>
                    <a:pt x="309" y="51"/>
                  </a:lnTo>
                  <a:lnTo>
                    <a:pt x="321" y="60"/>
                  </a:lnTo>
                  <a:lnTo>
                    <a:pt x="327" y="66"/>
                  </a:lnTo>
                  <a:lnTo>
                    <a:pt x="329" y="69"/>
                  </a:lnTo>
                  <a:lnTo>
                    <a:pt x="331" y="72"/>
                  </a:lnTo>
                  <a:lnTo>
                    <a:pt x="335" y="83"/>
                  </a:lnTo>
                  <a:lnTo>
                    <a:pt x="337" y="90"/>
                  </a:lnTo>
                  <a:lnTo>
                    <a:pt x="339" y="96"/>
                  </a:lnTo>
                  <a:close/>
                </a:path>
              </a:pathLst>
            </a:custGeom>
            <a:solidFill>
              <a:srgbClr val="CC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Freeform 24"/>
            <p:cNvSpPr>
              <a:spLocks/>
            </p:cNvSpPr>
            <p:nvPr/>
          </p:nvSpPr>
          <p:spPr bwMode="auto">
            <a:xfrm>
              <a:off x="476250" y="2247900"/>
              <a:ext cx="647700" cy="1143000"/>
            </a:xfrm>
            <a:custGeom>
              <a:avLst/>
              <a:gdLst>
                <a:gd name="T0" fmla="*/ 2147483647 w 270"/>
                <a:gd name="T1" fmla="*/ 2147483647 h 360"/>
                <a:gd name="T2" fmla="*/ 2147483647 w 270"/>
                <a:gd name="T3" fmla="*/ 2147483647 h 360"/>
                <a:gd name="T4" fmla="*/ 2147483647 w 270"/>
                <a:gd name="T5" fmla="*/ 2147483647 h 360"/>
                <a:gd name="T6" fmla="*/ 2147483647 w 270"/>
                <a:gd name="T7" fmla="*/ 2147483647 h 360"/>
                <a:gd name="T8" fmla="*/ 2147483647 w 270"/>
                <a:gd name="T9" fmla="*/ 2147483647 h 360"/>
                <a:gd name="T10" fmla="*/ 2147483647 w 270"/>
                <a:gd name="T11" fmla="*/ 2147483647 h 360"/>
                <a:gd name="T12" fmla="*/ 2147483647 w 270"/>
                <a:gd name="T13" fmla="*/ 2147483647 h 360"/>
                <a:gd name="T14" fmla="*/ 2147483647 w 270"/>
                <a:gd name="T15" fmla="*/ 2147483647 h 360"/>
                <a:gd name="T16" fmla="*/ 2147483647 w 270"/>
                <a:gd name="T17" fmla="*/ 2147483647 h 360"/>
                <a:gd name="T18" fmla="*/ 2147483647 w 270"/>
                <a:gd name="T19" fmla="*/ 2147483647 h 360"/>
                <a:gd name="T20" fmla="*/ 2147483647 w 270"/>
                <a:gd name="T21" fmla="*/ 2147483647 h 360"/>
                <a:gd name="T22" fmla="*/ 2147483647 w 270"/>
                <a:gd name="T23" fmla="*/ 2147483647 h 360"/>
                <a:gd name="T24" fmla="*/ 2147483647 w 270"/>
                <a:gd name="T25" fmla="*/ 2147483647 h 360"/>
                <a:gd name="T26" fmla="*/ 2147483647 w 270"/>
                <a:gd name="T27" fmla="*/ 2147483647 h 360"/>
                <a:gd name="T28" fmla="*/ 2147483647 w 270"/>
                <a:gd name="T29" fmla="*/ 2147483647 h 360"/>
                <a:gd name="T30" fmla="*/ 2147483647 w 270"/>
                <a:gd name="T31" fmla="*/ 2147483647 h 360"/>
                <a:gd name="T32" fmla="*/ 2147483647 w 270"/>
                <a:gd name="T33" fmla="*/ 2147483647 h 360"/>
                <a:gd name="T34" fmla="*/ 2147483647 w 270"/>
                <a:gd name="T35" fmla="*/ 2147483647 h 360"/>
                <a:gd name="T36" fmla="*/ 2147483647 w 270"/>
                <a:gd name="T37" fmla="*/ 2147483647 h 360"/>
                <a:gd name="T38" fmla="*/ 2147483647 w 270"/>
                <a:gd name="T39" fmla="*/ 2147483647 h 360"/>
                <a:gd name="T40" fmla="*/ 2147483647 w 270"/>
                <a:gd name="T41" fmla="*/ 2147483647 h 360"/>
                <a:gd name="T42" fmla="*/ 2147483647 w 270"/>
                <a:gd name="T43" fmla="*/ 2147483647 h 360"/>
                <a:gd name="T44" fmla="*/ 2147483647 w 270"/>
                <a:gd name="T45" fmla="*/ 2147483647 h 360"/>
                <a:gd name="T46" fmla="*/ 2147483647 w 270"/>
                <a:gd name="T47" fmla="*/ 0 h 360"/>
                <a:gd name="T48" fmla="*/ 2147483647 w 270"/>
                <a:gd name="T49" fmla="*/ 2147483647 h 360"/>
                <a:gd name="T50" fmla="*/ 2147483647 w 270"/>
                <a:gd name="T51" fmla="*/ 2147483647 h 360"/>
                <a:gd name="T52" fmla="*/ 2147483647 w 270"/>
                <a:gd name="T53" fmla="*/ 2147483647 h 360"/>
                <a:gd name="T54" fmla="*/ 2147483647 w 270"/>
                <a:gd name="T55" fmla="*/ 2147483647 h 360"/>
                <a:gd name="T56" fmla="*/ 2147483647 w 270"/>
                <a:gd name="T57" fmla="*/ 2147483647 h 360"/>
                <a:gd name="T58" fmla="*/ 2147483647 w 270"/>
                <a:gd name="T59" fmla="*/ 2147483647 h 360"/>
                <a:gd name="T60" fmla="*/ 2147483647 w 270"/>
                <a:gd name="T61" fmla="*/ 2147483647 h 360"/>
                <a:gd name="T62" fmla="*/ 2147483647 w 270"/>
                <a:gd name="T63" fmla="*/ 2147483647 h 360"/>
                <a:gd name="T64" fmla="*/ 2147483647 w 270"/>
                <a:gd name="T65" fmla="*/ 2147483647 h 360"/>
                <a:gd name="T66" fmla="*/ 2147483647 w 270"/>
                <a:gd name="T67" fmla="*/ 2147483647 h 360"/>
                <a:gd name="T68" fmla="*/ 2147483647 w 270"/>
                <a:gd name="T69" fmla="*/ 2147483647 h 360"/>
                <a:gd name="T70" fmla="*/ 0 w 270"/>
                <a:gd name="T71" fmla="*/ 2147483647 h 360"/>
                <a:gd name="T72" fmla="*/ 2147483647 w 270"/>
                <a:gd name="T73" fmla="*/ 2147483647 h 360"/>
                <a:gd name="T74" fmla="*/ 2147483647 w 270"/>
                <a:gd name="T75" fmla="*/ 2147483647 h 360"/>
                <a:gd name="T76" fmla="*/ 2147483647 w 270"/>
                <a:gd name="T77" fmla="*/ 2147483647 h 360"/>
                <a:gd name="T78" fmla="*/ 2147483647 w 270"/>
                <a:gd name="T79" fmla="*/ 2147483647 h 360"/>
                <a:gd name="T80" fmla="*/ 2147483647 w 270"/>
                <a:gd name="T81" fmla="*/ 2147483647 h 360"/>
                <a:gd name="T82" fmla="*/ 2147483647 w 270"/>
                <a:gd name="T83" fmla="*/ 2147483647 h 360"/>
                <a:gd name="T84" fmla="*/ 2147483647 w 270"/>
                <a:gd name="T85" fmla="*/ 2147483647 h 360"/>
                <a:gd name="T86" fmla="*/ 2147483647 w 270"/>
                <a:gd name="T87" fmla="*/ 2147483647 h 360"/>
                <a:gd name="T88" fmla="*/ 2147483647 w 270"/>
                <a:gd name="T89" fmla="*/ 2147483647 h 360"/>
                <a:gd name="T90" fmla="*/ 2147483647 w 270"/>
                <a:gd name="T91" fmla="*/ 2147483647 h 360"/>
                <a:gd name="T92" fmla="*/ 2147483647 w 270"/>
                <a:gd name="T93" fmla="*/ 2147483647 h 360"/>
                <a:gd name="T94" fmla="*/ 2147483647 w 270"/>
                <a:gd name="T95" fmla="*/ 2147483647 h 360"/>
                <a:gd name="T96" fmla="*/ 2147483647 w 270"/>
                <a:gd name="T97" fmla="*/ 2147483647 h 360"/>
                <a:gd name="T98" fmla="*/ 2147483647 w 270"/>
                <a:gd name="T99" fmla="*/ 2147483647 h 360"/>
                <a:gd name="T100" fmla="*/ 2147483647 w 270"/>
                <a:gd name="T101" fmla="*/ 2147483647 h 360"/>
                <a:gd name="T102" fmla="*/ 2147483647 w 270"/>
                <a:gd name="T103" fmla="*/ 2147483647 h 360"/>
                <a:gd name="T104" fmla="*/ 2147483647 w 270"/>
                <a:gd name="T105" fmla="*/ 2147483647 h 360"/>
                <a:gd name="T106" fmla="*/ 2147483647 w 270"/>
                <a:gd name="T107" fmla="*/ 2147483647 h 360"/>
                <a:gd name="T108" fmla="*/ 2147483647 w 270"/>
                <a:gd name="T109" fmla="*/ 2147483647 h 360"/>
                <a:gd name="T110" fmla="*/ 2147483647 w 270"/>
                <a:gd name="T111" fmla="*/ 2147483647 h 360"/>
                <a:gd name="T112" fmla="*/ 2147483647 w 270"/>
                <a:gd name="T113" fmla="*/ 2147483647 h 360"/>
                <a:gd name="T114" fmla="*/ 2147483647 w 270"/>
                <a:gd name="T115" fmla="*/ 2147483647 h 360"/>
                <a:gd name="T116" fmla="*/ 2147483647 w 270"/>
                <a:gd name="T117" fmla="*/ 2147483647 h 360"/>
                <a:gd name="T118" fmla="*/ 2147483647 w 270"/>
                <a:gd name="T119" fmla="*/ 2147483647 h 360"/>
                <a:gd name="T120" fmla="*/ 2147483647 w 270"/>
                <a:gd name="T121" fmla="*/ 2147483647 h 3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0"/>
                <a:gd name="T184" fmla="*/ 0 h 360"/>
                <a:gd name="T185" fmla="*/ 270 w 270"/>
                <a:gd name="T186" fmla="*/ 360 h 3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0" h="360">
                  <a:moveTo>
                    <a:pt x="120" y="359"/>
                  </a:moveTo>
                  <a:lnTo>
                    <a:pt x="120" y="359"/>
                  </a:lnTo>
                  <a:lnTo>
                    <a:pt x="122" y="358"/>
                  </a:lnTo>
                  <a:lnTo>
                    <a:pt x="123" y="355"/>
                  </a:lnTo>
                  <a:lnTo>
                    <a:pt x="126" y="346"/>
                  </a:lnTo>
                  <a:lnTo>
                    <a:pt x="126" y="341"/>
                  </a:lnTo>
                  <a:lnTo>
                    <a:pt x="126" y="337"/>
                  </a:lnTo>
                  <a:lnTo>
                    <a:pt x="123" y="332"/>
                  </a:lnTo>
                  <a:lnTo>
                    <a:pt x="120" y="328"/>
                  </a:lnTo>
                  <a:lnTo>
                    <a:pt x="119" y="326"/>
                  </a:lnTo>
                  <a:lnTo>
                    <a:pt x="119" y="324"/>
                  </a:lnTo>
                  <a:lnTo>
                    <a:pt x="120" y="322"/>
                  </a:lnTo>
                  <a:lnTo>
                    <a:pt x="123" y="320"/>
                  </a:lnTo>
                  <a:lnTo>
                    <a:pt x="138" y="314"/>
                  </a:lnTo>
                  <a:lnTo>
                    <a:pt x="144" y="311"/>
                  </a:lnTo>
                  <a:lnTo>
                    <a:pt x="150" y="307"/>
                  </a:lnTo>
                  <a:lnTo>
                    <a:pt x="154" y="304"/>
                  </a:lnTo>
                  <a:lnTo>
                    <a:pt x="156" y="302"/>
                  </a:lnTo>
                  <a:lnTo>
                    <a:pt x="160" y="300"/>
                  </a:lnTo>
                  <a:lnTo>
                    <a:pt x="167" y="300"/>
                  </a:lnTo>
                  <a:lnTo>
                    <a:pt x="171" y="300"/>
                  </a:lnTo>
                  <a:lnTo>
                    <a:pt x="175" y="301"/>
                  </a:lnTo>
                  <a:lnTo>
                    <a:pt x="184" y="304"/>
                  </a:lnTo>
                  <a:lnTo>
                    <a:pt x="195" y="309"/>
                  </a:lnTo>
                  <a:lnTo>
                    <a:pt x="202" y="312"/>
                  </a:lnTo>
                  <a:lnTo>
                    <a:pt x="207" y="315"/>
                  </a:lnTo>
                  <a:lnTo>
                    <a:pt x="214" y="316"/>
                  </a:lnTo>
                  <a:lnTo>
                    <a:pt x="224" y="316"/>
                  </a:lnTo>
                  <a:lnTo>
                    <a:pt x="228" y="315"/>
                  </a:lnTo>
                  <a:lnTo>
                    <a:pt x="228" y="314"/>
                  </a:lnTo>
                  <a:lnTo>
                    <a:pt x="230" y="312"/>
                  </a:lnTo>
                  <a:lnTo>
                    <a:pt x="231" y="296"/>
                  </a:lnTo>
                  <a:lnTo>
                    <a:pt x="231" y="285"/>
                  </a:lnTo>
                  <a:lnTo>
                    <a:pt x="230" y="278"/>
                  </a:lnTo>
                  <a:lnTo>
                    <a:pt x="230" y="271"/>
                  </a:lnTo>
                  <a:lnTo>
                    <a:pt x="230" y="263"/>
                  </a:lnTo>
                  <a:lnTo>
                    <a:pt x="231" y="255"/>
                  </a:lnTo>
                  <a:lnTo>
                    <a:pt x="234" y="249"/>
                  </a:lnTo>
                  <a:lnTo>
                    <a:pt x="238" y="237"/>
                  </a:lnTo>
                  <a:lnTo>
                    <a:pt x="240" y="225"/>
                  </a:lnTo>
                  <a:lnTo>
                    <a:pt x="240" y="213"/>
                  </a:lnTo>
                  <a:lnTo>
                    <a:pt x="240" y="200"/>
                  </a:lnTo>
                  <a:lnTo>
                    <a:pt x="242" y="186"/>
                  </a:lnTo>
                  <a:lnTo>
                    <a:pt x="242" y="163"/>
                  </a:lnTo>
                  <a:lnTo>
                    <a:pt x="243" y="149"/>
                  </a:lnTo>
                  <a:lnTo>
                    <a:pt x="244" y="141"/>
                  </a:lnTo>
                  <a:lnTo>
                    <a:pt x="256" y="135"/>
                  </a:lnTo>
                  <a:lnTo>
                    <a:pt x="264" y="130"/>
                  </a:lnTo>
                  <a:lnTo>
                    <a:pt x="267" y="127"/>
                  </a:lnTo>
                  <a:lnTo>
                    <a:pt x="268" y="125"/>
                  </a:lnTo>
                  <a:lnTo>
                    <a:pt x="270" y="103"/>
                  </a:lnTo>
                  <a:lnTo>
                    <a:pt x="268" y="99"/>
                  </a:lnTo>
                  <a:lnTo>
                    <a:pt x="267" y="95"/>
                  </a:lnTo>
                  <a:lnTo>
                    <a:pt x="264" y="90"/>
                  </a:lnTo>
                  <a:lnTo>
                    <a:pt x="260" y="88"/>
                  </a:lnTo>
                  <a:lnTo>
                    <a:pt x="256" y="85"/>
                  </a:lnTo>
                  <a:lnTo>
                    <a:pt x="255" y="80"/>
                  </a:lnTo>
                  <a:lnTo>
                    <a:pt x="250" y="69"/>
                  </a:lnTo>
                  <a:lnTo>
                    <a:pt x="248" y="63"/>
                  </a:lnTo>
                  <a:lnTo>
                    <a:pt x="248" y="58"/>
                  </a:lnTo>
                  <a:lnTo>
                    <a:pt x="248" y="45"/>
                  </a:lnTo>
                  <a:lnTo>
                    <a:pt x="248" y="37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30" y="24"/>
                  </a:lnTo>
                  <a:lnTo>
                    <a:pt x="226" y="23"/>
                  </a:lnTo>
                  <a:lnTo>
                    <a:pt x="223" y="20"/>
                  </a:lnTo>
                  <a:lnTo>
                    <a:pt x="216" y="15"/>
                  </a:lnTo>
                  <a:lnTo>
                    <a:pt x="211" y="8"/>
                  </a:lnTo>
                  <a:lnTo>
                    <a:pt x="207" y="3"/>
                  </a:lnTo>
                  <a:lnTo>
                    <a:pt x="204" y="1"/>
                  </a:lnTo>
                  <a:lnTo>
                    <a:pt x="198" y="0"/>
                  </a:lnTo>
                  <a:lnTo>
                    <a:pt x="183" y="1"/>
                  </a:lnTo>
                  <a:lnTo>
                    <a:pt x="176" y="1"/>
                  </a:lnTo>
                  <a:lnTo>
                    <a:pt x="167" y="3"/>
                  </a:lnTo>
                  <a:lnTo>
                    <a:pt x="160" y="6"/>
                  </a:lnTo>
                  <a:lnTo>
                    <a:pt x="155" y="9"/>
                  </a:lnTo>
                  <a:lnTo>
                    <a:pt x="148" y="14"/>
                  </a:lnTo>
                  <a:lnTo>
                    <a:pt x="142" y="19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11" y="32"/>
                  </a:lnTo>
                  <a:lnTo>
                    <a:pt x="103" y="36"/>
                  </a:lnTo>
                  <a:lnTo>
                    <a:pt x="95" y="40"/>
                  </a:lnTo>
                  <a:lnTo>
                    <a:pt x="88" y="42"/>
                  </a:lnTo>
                  <a:lnTo>
                    <a:pt x="83" y="42"/>
                  </a:lnTo>
                  <a:lnTo>
                    <a:pt x="78" y="42"/>
                  </a:lnTo>
                  <a:lnTo>
                    <a:pt x="74" y="41"/>
                  </a:lnTo>
                  <a:lnTo>
                    <a:pt x="68" y="39"/>
                  </a:lnTo>
                  <a:lnTo>
                    <a:pt x="67" y="37"/>
                  </a:lnTo>
                  <a:lnTo>
                    <a:pt x="67" y="35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3" y="26"/>
                  </a:lnTo>
                  <a:lnTo>
                    <a:pt x="58" y="24"/>
                  </a:lnTo>
                  <a:lnTo>
                    <a:pt x="51" y="23"/>
                  </a:lnTo>
                  <a:lnTo>
                    <a:pt x="30" y="18"/>
                  </a:lnTo>
                  <a:lnTo>
                    <a:pt x="24" y="17"/>
                  </a:lnTo>
                  <a:lnTo>
                    <a:pt x="18" y="39"/>
                  </a:lnTo>
                  <a:lnTo>
                    <a:pt x="19" y="44"/>
                  </a:lnTo>
                  <a:lnTo>
                    <a:pt x="20" y="53"/>
                  </a:lnTo>
                  <a:lnTo>
                    <a:pt x="19" y="58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1" y="64"/>
                  </a:lnTo>
                  <a:lnTo>
                    <a:pt x="7" y="65"/>
                  </a:lnTo>
                  <a:lnTo>
                    <a:pt x="4" y="67"/>
                  </a:lnTo>
                  <a:lnTo>
                    <a:pt x="2" y="68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3" y="80"/>
                  </a:lnTo>
                  <a:lnTo>
                    <a:pt x="7" y="82"/>
                  </a:lnTo>
                  <a:lnTo>
                    <a:pt x="12" y="83"/>
                  </a:lnTo>
                  <a:lnTo>
                    <a:pt x="20" y="85"/>
                  </a:lnTo>
                  <a:lnTo>
                    <a:pt x="24" y="86"/>
                  </a:lnTo>
                  <a:lnTo>
                    <a:pt x="31" y="87"/>
                  </a:lnTo>
                  <a:lnTo>
                    <a:pt x="35" y="88"/>
                  </a:lnTo>
                  <a:lnTo>
                    <a:pt x="36" y="90"/>
                  </a:lnTo>
                  <a:lnTo>
                    <a:pt x="38" y="91"/>
                  </a:lnTo>
                  <a:lnTo>
                    <a:pt x="38" y="96"/>
                  </a:lnTo>
                  <a:lnTo>
                    <a:pt x="39" y="105"/>
                  </a:lnTo>
                  <a:lnTo>
                    <a:pt x="40" y="111"/>
                  </a:lnTo>
                  <a:lnTo>
                    <a:pt x="43" y="116"/>
                  </a:lnTo>
                  <a:lnTo>
                    <a:pt x="50" y="124"/>
                  </a:lnTo>
                  <a:lnTo>
                    <a:pt x="51" y="129"/>
                  </a:lnTo>
                  <a:lnTo>
                    <a:pt x="52" y="138"/>
                  </a:lnTo>
                  <a:lnTo>
                    <a:pt x="54" y="153"/>
                  </a:lnTo>
                  <a:lnTo>
                    <a:pt x="54" y="159"/>
                  </a:lnTo>
                  <a:lnTo>
                    <a:pt x="51" y="162"/>
                  </a:lnTo>
                  <a:lnTo>
                    <a:pt x="47" y="166"/>
                  </a:lnTo>
                  <a:lnTo>
                    <a:pt x="43" y="171"/>
                  </a:lnTo>
                  <a:lnTo>
                    <a:pt x="40" y="174"/>
                  </a:lnTo>
                  <a:lnTo>
                    <a:pt x="40" y="177"/>
                  </a:lnTo>
                  <a:lnTo>
                    <a:pt x="43" y="181"/>
                  </a:lnTo>
                  <a:lnTo>
                    <a:pt x="47" y="184"/>
                  </a:lnTo>
                  <a:lnTo>
                    <a:pt x="51" y="185"/>
                  </a:lnTo>
                  <a:lnTo>
                    <a:pt x="60" y="184"/>
                  </a:lnTo>
                  <a:lnTo>
                    <a:pt x="87" y="183"/>
                  </a:lnTo>
                  <a:lnTo>
                    <a:pt x="90" y="188"/>
                  </a:lnTo>
                  <a:lnTo>
                    <a:pt x="92" y="194"/>
                  </a:lnTo>
                  <a:lnTo>
                    <a:pt x="92" y="201"/>
                  </a:lnTo>
                  <a:lnTo>
                    <a:pt x="94" y="207"/>
                  </a:lnTo>
                  <a:lnTo>
                    <a:pt x="94" y="212"/>
                  </a:lnTo>
                  <a:lnTo>
                    <a:pt x="95" y="216"/>
                  </a:lnTo>
                  <a:lnTo>
                    <a:pt x="92" y="221"/>
                  </a:lnTo>
                  <a:lnTo>
                    <a:pt x="90" y="226"/>
                  </a:lnTo>
                  <a:lnTo>
                    <a:pt x="87" y="230"/>
                  </a:lnTo>
                  <a:lnTo>
                    <a:pt x="83" y="232"/>
                  </a:lnTo>
                  <a:lnTo>
                    <a:pt x="74" y="232"/>
                  </a:lnTo>
                  <a:lnTo>
                    <a:pt x="70" y="232"/>
                  </a:lnTo>
                  <a:lnTo>
                    <a:pt x="66" y="231"/>
                  </a:lnTo>
                  <a:lnTo>
                    <a:pt x="60" y="228"/>
                  </a:lnTo>
                  <a:lnTo>
                    <a:pt x="58" y="227"/>
                  </a:lnTo>
                  <a:lnTo>
                    <a:pt x="56" y="228"/>
                  </a:lnTo>
                  <a:lnTo>
                    <a:pt x="55" y="229"/>
                  </a:lnTo>
                  <a:lnTo>
                    <a:pt x="54" y="231"/>
                  </a:lnTo>
                  <a:lnTo>
                    <a:pt x="48" y="243"/>
                  </a:lnTo>
                  <a:lnTo>
                    <a:pt x="48" y="247"/>
                  </a:lnTo>
                  <a:lnTo>
                    <a:pt x="51" y="252"/>
                  </a:lnTo>
                  <a:lnTo>
                    <a:pt x="55" y="257"/>
                  </a:lnTo>
                  <a:lnTo>
                    <a:pt x="58" y="262"/>
                  </a:lnTo>
                  <a:lnTo>
                    <a:pt x="60" y="266"/>
                  </a:lnTo>
                  <a:lnTo>
                    <a:pt x="55" y="270"/>
                  </a:lnTo>
                  <a:lnTo>
                    <a:pt x="47" y="276"/>
                  </a:lnTo>
                  <a:lnTo>
                    <a:pt x="44" y="281"/>
                  </a:lnTo>
                  <a:lnTo>
                    <a:pt x="40" y="288"/>
                  </a:lnTo>
                  <a:lnTo>
                    <a:pt x="38" y="296"/>
                  </a:lnTo>
                  <a:lnTo>
                    <a:pt x="36" y="303"/>
                  </a:lnTo>
                  <a:lnTo>
                    <a:pt x="38" y="309"/>
                  </a:lnTo>
                  <a:lnTo>
                    <a:pt x="42" y="316"/>
                  </a:lnTo>
                  <a:lnTo>
                    <a:pt x="47" y="322"/>
                  </a:lnTo>
                  <a:lnTo>
                    <a:pt x="50" y="324"/>
                  </a:lnTo>
                  <a:lnTo>
                    <a:pt x="54" y="326"/>
                  </a:lnTo>
                  <a:lnTo>
                    <a:pt x="64" y="330"/>
                  </a:lnTo>
                  <a:lnTo>
                    <a:pt x="68" y="332"/>
                  </a:lnTo>
                  <a:lnTo>
                    <a:pt x="72" y="335"/>
                  </a:lnTo>
                  <a:lnTo>
                    <a:pt x="78" y="337"/>
                  </a:lnTo>
                  <a:lnTo>
                    <a:pt x="84" y="339"/>
                  </a:lnTo>
                  <a:lnTo>
                    <a:pt x="92" y="342"/>
                  </a:lnTo>
                  <a:lnTo>
                    <a:pt x="96" y="345"/>
                  </a:lnTo>
                  <a:lnTo>
                    <a:pt x="99" y="348"/>
                  </a:lnTo>
                  <a:lnTo>
                    <a:pt x="102" y="352"/>
                  </a:lnTo>
                  <a:lnTo>
                    <a:pt x="104" y="356"/>
                  </a:lnTo>
                  <a:lnTo>
                    <a:pt x="111" y="359"/>
                  </a:lnTo>
                  <a:lnTo>
                    <a:pt x="116" y="360"/>
                  </a:lnTo>
                  <a:lnTo>
                    <a:pt x="120" y="360"/>
                  </a:lnTo>
                  <a:lnTo>
                    <a:pt x="122" y="359"/>
                  </a:lnTo>
                  <a:lnTo>
                    <a:pt x="120" y="359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6" name="Freeform 25"/>
            <p:cNvSpPr>
              <a:spLocks/>
            </p:cNvSpPr>
            <p:nvPr/>
          </p:nvSpPr>
          <p:spPr bwMode="auto">
            <a:xfrm>
              <a:off x="1438275" y="1828800"/>
              <a:ext cx="76200" cy="85725"/>
            </a:xfrm>
            <a:custGeom>
              <a:avLst/>
              <a:gdLst>
                <a:gd name="T0" fmla="*/ 2147483647 w 30"/>
                <a:gd name="T1" fmla="*/ 0 h 25"/>
                <a:gd name="T2" fmla="*/ 2147483647 w 30"/>
                <a:gd name="T3" fmla="*/ 0 h 25"/>
                <a:gd name="T4" fmla="*/ 2147483647 w 30"/>
                <a:gd name="T5" fmla="*/ 0 h 25"/>
                <a:gd name="T6" fmla="*/ 2147483647 w 30"/>
                <a:gd name="T7" fmla="*/ 0 h 25"/>
                <a:gd name="T8" fmla="*/ 2147483647 w 30"/>
                <a:gd name="T9" fmla="*/ 2147483647 h 25"/>
                <a:gd name="T10" fmla="*/ 2147483647 w 30"/>
                <a:gd name="T11" fmla="*/ 2147483647 h 25"/>
                <a:gd name="T12" fmla="*/ 2147483647 w 30"/>
                <a:gd name="T13" fmla="*/ 2147483647 h 25"/>
                <a:gd name="T14" fmla="*/ 2147483647 w 30"/>
                <a:gd name="T15" fmla="*/ 2147483647 h 25"/>
                <a:gd name="T16" fmla="*/ 2147483647 w 30"/>
                <a:gd name="T17" fmla="*/ 2147483647 h 25"/>
                <a:gd name="T18" fmla="*/ 2147483647 w 30"/>
                <a:gd name="T19" fmla="*/ 2147483647 h 25"/>
                <a:gd name="T20" fmla="*/ 2147483647 w 30"/>
                <a:gd name="T21" fmla="*/ 2147483647 h 25"/>
                <a:gd name="T22" fmla="*/ 2147483647 w 30"/>
                <a:gd name="T23" fmla="*/ 2147483647 h 25"/>
                <a:gd name="T24" fmla="*/ 2147483647 w 30"/>
                <a:gd name="T25" fmla="*/ 2147483647 h 25"/>
                <a:gd name="T26" fmla="*/ 2147483647 w 30"/>
                <a:gd name="T27" fmla="*/ 2147483647 h 25"/>
                <a:gd name="T28" fmla="*/ 0 w 30"/>
                <a:gd name="T29" fmla="*/ 2147483647 h 25"/>
                <a:gd name="T30" fmla="*/ 0 w 30"/>
                <a:gd name="T31" fmla="*/ 2147483647 h 25"/>
                <a:gd name="T32" fmla="*/ 0 w 30"/>
                <a:gd name="T33" fmla="*/ 2147483647 h 25"/>
                <a:gd name="T34" fmla="*/ 0 w 30"/>
                <a:gd name="T35" fmla="*/ 2147483647 h 25"/>
                <a:gd name="T36" fmla="*/ 0 w 30"/>
                <a:gd name="T37" fmla="*/ 2147483647 h 25"/>
                <a:gd name="T38" fmla="*/ 2147483647 w 30"/>
                <a:gd name="T39" fmla="*/ 2147483647 h 25"/>
                <a:gd name="T40" fmla="*/ 2147483647 w 30"/>
                <a:gd name="T41" fmla="*/ 2147483647 h 25"/>
                <a:gd name="T42" fmla="*/ 2147483647 w 30"/>
                <a:gd name="T43" fmla="*/ 2147483647 h 25"/>
                <a:gd name="T44" fmla="*/ 2147483647 w 30"/>
                <a:gd name="T45" fmla="*/ 2147483647 h 25"/>
                <a:gd name="T46" fmla="*/ 2147483647 w 30"/>
                <a:gd name="T47" fmla="*/ 2147483647 h 25"/>
                <a:gd name="T48" fmla="*/ 2147483647 w 30"/>
                <a:gd name="T49" fmla="*/ 2147483647 h 25"/>
                <a:gd name="T50" fmla="*/ 2147483647 w 30"/>
                <a:gd name="T51" fmla="*/ 2147483647 h 25"/>
                <a:gd name="T52" fmla="*/ 2147483647 w 30"/>
                <a:gd name="T53" fmla="*/ 2147483647 h 25"/>
                <a:gd name="T54" fmla="*/ 2147483647 w 30"/>
                <a:gd name="T55" fmla="*/ 2147483647 h 25"/>
                <a:gd name="T56" fmla="*/ 2147483647 w 30"/>
                <a:gd name="T57" fmla="*/ 2147483647 h 25"/>
                <a:gd name="T58" fmla="*/ 2147483647 w 30"/>
                <a:gd name="T59" fmla="*/ 2147483647 h 25"/>
                <a:gd name="T60" fmla="*/ 2147483647 w 30"/>
                <a:gd name="T61" fmla="*/ 2147483647 h 25"/>
                <a:gd name="T62" fmla="*/ 2147483647 w 30"/>
                <a:gd name="T63" fmla="*/ 2147483647 h 25"/>
                <a:gd name="T64" fmla="*/ 2147483647 w 30"/>
                <a:gd name="T65" fmla="*/ 2147483647 h 25"/>
                <a:gd name="T66" fmla="*/ 2147483647 w 30"/>
                <a:gd name="T67" fmla="*/ 2147483647 h 25"/>
                <a:gd name="T68" fmla="*/ 2147483647 w 30"/>
                <a:gd name="T69" fmla="*/ 2147483647 h 25"/>
                <a:gd name="T70" fmla="*/ 2147483647 w 30"/>
                <a:gd name="T71" fmla="*/ 2147483647 h 25"/>
                <a:gd name="T72" fmla="*/ 2147483647 w 30"/>
                <a:gd name="T73" fmla="*/ 2147483647 h 25"/>
                <a:gd name="T74" fmla="*/ 2147483647 w 30"/>
                <a:gd name="T75" fmla="*/ 2147483647 h 25"/>
                <a:gd name="T76" fmla="*/ 2147483647 w 30"/>
                <a:gd name="T77" fmla="*/ 2147483647 h 25"/>
                <a:gd name="T78" fmla="*/ 2147483647 w 30"/>
                <a:gd name="T79" fmla="*/ 2147483647 h 25"/>
                <a:gd name="T80" fmla="*/ 2147483647 w 30"/>
                <a:gd name="T81" fmla="*/ 2147483647 h 25"/>
                <a:gd name="T82" fmla="*/ 2147483647 w 30"/>
                <a:gd name="T83" fmla="*/ 0 h 25"/>
                <a:gd name="T84" fmla="*/ 2147483647 w 30"/>
                <a:gd name="T85" fmla="*/ 0 h 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"/>
                <a:gd name="T130" fmla="*/ 0 h 25"/>
                <a:gd name="T131" fmla="*/ 30 w 30"/>
                <a:gd name="T132" fmla="*/ 25 h 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" h="25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9" y="18"/>
                  </a:lnTo>
                  <a:lnTo>
                    <a:pt x="24" y="19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Freeform 27"/>
            <p:cNvSpPr>
              <a:spLocks/>
            </p:cNvSpPr>
            <p:nvPr/>
          </p:nvSpPr>
          <p:spPr bwMode="auto">
            <a:xfrm>
              <a:off x="1209675" y="866775"/>
              <a:ext cx="1019175" cy="600075"/>
            </a:xfrm>
            <a:custGeom>
              <a:avLst/>
              <a:gdLst>
                <a:gd name="T0" fmla="*/ 2147483647 w 428"/>
                <a:gd name="T1" fmla="*/ 2147483647 h 188"/>
                <a:gd name="T2" fmla="*/ 2147483647 w 428"/>
                <a:gd name="T3" fmla="*/ 2147483647 h 188"/>
                <a:gd name="T4" fmla="*/ 2147483647 w 428"/>
                <a:gd name="T5" fmla="*/ 2147483647 h 188"/>
                <a:gd name="T6" fmla="*/ 2147483647 w 428"/>
                <a:gd name="T7" fmla="*/ 2147483647 h 188"/>
                <a:gd name="T8" fmla="*/ 2147483647 w 428"/>
                <a:gd name="T9" fmla="*/ 2147483647 h 188"/>
                <a:gd name="T10" fmla="*/ 2147483647 w 428"/>
                <a:gd name="T11" fmla="*/ 2147483647 h 188"/>
                <a:gd name="T12" fmla="*/ 2147483647 w 428"/>
                <a:gd name="T13" fmla="*/ 2147483647 h 188"/>
                <a:gd name="T14" fmla="*/ 2147483647 w 428"/>
                <a:gd name="T15" fmla="*/ 2147483647 h 188"/>
                <a:gd name="T16" fmla="*/ 2147483647 w 428"/>
                <a:gd name="T17" fmla="*/ 2147483647 h 188"/>
                <a:gd name="T18" fmla="*/ 2147483647 w 428"/>
                <a:gd name="T19" fmla="*/ 2147483647 h 188"/>
                <a:gd name="T20" fmla="*/ 2147483647 w 428"/>
                <a:gd name="T21" fmla="*/ 2147483647 h 188"/>
                <a:gd name="T22" fmla="*/ 2147483647 w 428"/>
                <a:gd name="T23" fmla="*/ 2147483647 h 188"/>
                <a:gd name="T24" fmla="*/ 2147483647 w 428"/>
                <a:gd name="T25" fmla="*/ 2147483647 h 188"/>
                <a:gd name="T26" fmla="*/ 2147483647 w 428"/>
                <a:gd name="T27" fmla="*/ 2147483647 h 188"/>
                <a:gd name="T28" fmla="*/ 2147483647 w 428"/>
                <a:gd name="T29" fmla="*/ 2147483647 h 188"/>
                <a:gd name="T30" fmla="*/ 2147483647 w 428"/>
                <a:gd name="T31" fmla="*/ 2147483647 h 188"/>
                <a:gd name="T32" fmla="*/ 2147483647 w 428"/>
                <a:gd name="T33" fmla="*/ 2147483647 h 188"/>
                <a:gd name="T34" fmla="*/ 2147483647 w 428"/>
                <a:gd name="T35" fmla="*/ 2147483647 h 188"/>
                <a:gd name="T36" fmla="*/ 2147483647 w 428"/>
                <a:gd name="T37" fmla="*/ 2147483647 h 188"/>
                <a:gd name="T38" fmla="*/ 2147483647 w 428"/>
                <a:gd name="T39" fmla="*/ 2147483647 h 188"/>
                <a:gd name="T40" fmla="*/ 2147483647 w 428"/>
                <a:gd name="T41" fmla="*/ 2147483647 h 188"/>
                <a:gd name="T42" fmla="*/ 2147483647 w 428"/>
                <a:gd name="T43" fmla="*/ 2147483647 h 188"/>
                <a:gd name="T44" fmla="*/ 2147483647 w 428"/>
                <a:gd name="T45" fmla="*/ 2147483647 h 188"/>
                <a:gd name="T46" fmla="*/ 2147483647 w 428"/>
                <a:gd name="T47" fmla="*/ 2147483647 h 188"/>
                <a:gd name="T48" fmla="*/ 2147483647 w 428"/>
                <a:gd name="T49" fmla="*/ 2147483647 h 188"/>
                <a:gd name="T50" fmla="*/ 2147483647 w 428"/>
                <a:gd name="T51" fmla="*/ 2147483647 h 188"/>
                <a:gd name="T52" fmla="*/ 2147483647 w 428"/>
                <a:gd name="T53" fmla="*/ 2147483647 h 188"/>
                <a:gd name="T54" fmla="*/ 2147483647 w 428"/>
                <a:gd name="T55" fmla="*/ 2147483647 h 188"/>
                <a:gd name="T56" fmla="*/ 2147483647 w 428"/>
                <a:gd name="T57" fmla="*/ 2147483647 h 188"/>
                <a:gd name="T58" fmla="*/ 2147483647 w 428"/>
                <a:gd name="T59" fmla="*/ 2147483647 h 188"/>
                <a:gd name="T60" fmla="*/ 2147483647 w 428"/>
                <a:gd name="T61" fmla="*/ 2147483647 h 188"/>
                <a:gd name="T62" fmla="*/ 2147483647 w 428"/>
                <a:gd name="T63" fmla="*/ 2147483647 h 188"/>
                <a:gd name="T64" fmla="*/ 2147483647 w 428"/>
                <a:gd name="T65" fmla="*/ 2147483647 h 188"/>
                <a:gd name="T66" fmla="*/ 2147483647 w 428"/>
                <a:gd name="T67" fmla="*/ 2147483647 h 188"/>
                <a:gd name="T68" fmla="*/ 2147483647 w 428"/>
                <a:gd name="T69" fmla="*/ 2147483647 h 188"/>
                <a:gd name="T70" fmla="*/ 2147483647 w 428"/>
                <a:gd name="T71" fmla="*/ 2147483647 h 188"/>
                <a:gd name="T72" fmla="*/ 2147483647 w 428"/>
                <a:gd name="T73" fmla="*/ 2147483647 h 188"/>
                <a:gd name="T74" fmla="*/ 2147483647 w 428"/>
                <a:gd name="T75" fmla="*/ 2147483647 h 188"/>
                <a:gd name="T76" fmla="*/ 2147483647 w 428"/>
                <a:gd name="T77" fmla="*/ 2147483647 h 188"/>
                <a:gd name="T78" fmla="*/ 2147483647 w 428"/>
                <a:gd name="T79" fmla="*/ 2147483647 h 188"/>
                <a:gd name="T80" fmla="*/ 2147483647 w 428"/>
                <a:gd name="T81" fmla="*/ 2147483647 h 188"/>
                <a:gd name="T82" fmla="*/ 2147483647 w 428"/>
                <a:gd name="T83" fmla="*/ 2147483647 h 188"/>
                <a:gd name="T84" fmla="*/ 2147483647 w 428"/>
                <a:gd name="T85" fmla="*/ 2147483647 h 188"/>
                <a:gd name="T86" fmla="*/ 2147483647 w 428"/>
                <a:gd name="T87" fmla="*/ 2147483647 h 188"/>
                <a:gd name="T88" fmla="*/ 2147483647 w 428"/>
                <a:gd name="T89" fmla="*/ 2147483647 h 188"/>
                <a:gd name="T90" fmla="*/ 2147483647 w 428"/>
                <a:gd name="T91" fmla="*/ 2147483647 h 188"/>
                <a:gd name="T92" fmla="*/ 2147483647 w 428"/>
                <a:gd name="T93" fmla="*/ 2147483647 h 188"/>
                <a:gd name="T94" fmla="*/ 2147483647 w 428"/>
                <a:gd name="T95" fmla="*/ 2147483647 h 188"/>
                <a:gd name="T96" fmla="*/ 2147483647 w 428"/>
                <a:gd name="T97" fmla="*/ 2147483647 h 188"/>
                <a:gd name="T98" fmla="*/ 2147483647 w 428"/>
                <a:gd name="T99" fmla="*/ 2147483647 h 188"/>
                <a:gd name="T100" fmla="*/ 2147483647 w 428"/>
                <a:gd name="T101" fmla="*/ 2147483647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8"/>
                <a:gd name="T154" fmla="*/ 0 h 188"/>
                <a:gd name="T155" fmla="*/ 428 w 428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8" h="188">
                  <a:moveTo>
                    <a:pt x="388" y="44"/>
                  </a:moveTo>
                  <a:lnTo>
                    <a:pt x="388" y="44"/>
                  </a:lnTo>
                  <a:lnTo>
                    <a:pt x="385" y="45"/>
                  </a:lnTo>
                  <a:lnTo>
                    <a:pt x="382" y="47"/>
                  </a:lnTo>
                  <a:lnTo>
                    <a:pt x="380" y="51"/>
                  </a:lnTo>
                  <a:lnTo>
                    <a:pt x="377" y="57"/>
                  </a:lnTo>
                  <a:lnTo>
                    <a:pt x="374" y="65"/>
                  </a:lnTo>
                  <a:lnTo>
                    <a:pt x="374" y="102"/>
                  </a:lnTo>
                  <a:lnTo>
                    <a:pt x="376" y="106"/>
                  </a:lnTo>
                  <a:lnTo>
                    <a:pt x="381" y="114"/>
                  </a:lnTo>
                  <a:lnTo>
                    <a:pt x="386" y="121"/>
                  </a:lnTo>
                  <a:lnTo>
                    <a:pt x="392" y="126"/>
                  </a:lnTo>
                  <a:lnTo>
                    <a:pt x="396" y="131"/>
                  </a:lnTo>
                  <a:lnTo>
                    <a:pt x="398" y="136"/>
                  </a:lnTo>
                  <a:lnTo>
                    <a:pt x="402" y="142"/>
                  </a:lnTo>
                  <a:lnTo>
                    <a:pt x="405" y="144"/>
                  </a:lnTo>
                  <a:lnTo>
                    <a:pt x="409" y="146"/>
                  </a:lnTo>
                  <a:lnTo>
                    <a:pt x="425" y="153"/>
                  </a:lnTo>
                  <a:lnTo>
                    <a:pt x="425" y="164"/>
                  </a:lnTo>
                  <a:lnTo>
                    <a:pt x="426" y="168"/>
                  </a:lnTo>
                  <a:lnTo>
                    <a:pt x="428" y="170"/>
                  </a:lnTo>
                  <a:lnTo>
                    <a:pt x="425" y="174"/>
                  </a:lnTo>
                  <a:lnTo>
                    <a:pt x="422" y="177"/>
                  </a:lnTo>
                  <a:lnTo>
                    <a:pt x="417" y="179"/>
                  </a:lnTo>
                  <a:lnTo>
                    <a:pt x="410" y="180"/>
                  </a:lnTo>
                  <a:lnTo>
                    <a:pt x="408" y="180"/>
                  </a:lnTo>
                  <a:lnTo>
                    <a:pt x="408" y="178"/>
                  </a:lnTo>
                  <a:lnTo>
                    <a:pt x="410" y="178"/>
                  </a:lnTo>
                  <a:lnTo>
                    <a:pt x="392" y="179"/>
                  </a:lnTo>
                  <a:lnTo>
                    <a:pt x="388" y="176"/>
                  </a:lnTo>
                  <a:lnTo>
                    <a:pt x="381" y="171"/>
                  </a:lnTo>
                  <a:lnTo>
                    <a:pt x="377" y="170"/>
                  </a:lnTo>
                  <a:lnTo>
                    <a:pt x="373" y="170"/>
                  </a:lnTo>
                  <a:lnTo>
                    <a:pt x="358" y="169"/>
                  </a:lnTo>
                  <a:lnTo>
                    <a:pt x="352" y="169"/>
                  </a:lnTo>
                  <a:lnTo>
                    <a:pt x="350" y="170"/>
                  </a:lnTo>
                  <a:lnTo>
                    <a:pt x="349" y="170"/>
                  </a:lnTo>
                  <a:lnTo>
                    <a:pt x="350" y="173"/>
                  </a:lnTo>
                  <a:lnTo>
                    <a:pt x="349" y="176"/>
                  </a:lnTo>
                  <a:lnTo>
                    <a:pt x="349" y="179"/>
                  </a:lnTo>
                  <a:lnTo>
                    <a:pt x="349" y="183"/>
                  </a:lnTo>
                  <a:lnTo>
                    <a:pt x="349" y="188"/>
                  </a:lnTo>
                  <a:lnTo>
                    <a:pt x="342" y="188"/>
                  </a:lnTo>
                  <a:lnTo>
                    <a:pt x="332" y="187"/>
                  </a:lnTo>
                  <a:lnTo>
                    <a:pt x="328" y="186"/>
                  </a:lnTo>
                  <a:lnTo>
                    <a:pt x="322" y="185"/>
                  </a:lnTo>
                  <a:lnTo>
                    <a:pt x="317" y="182"/>
                  </a:lnTo>
                  <a:lnTo>
                    <a:pt x="312" y="179"/>
                  </a:lnTo>
                  <a:lnTo>
                    <a:pt x="308" y="175"/>
                  </a:lnTo>
                  <a:lnTo>
                    <a:pt x="305" y="171"/>
                  </a:lnTo>
                  <a:lnTo>
                    <a:pt x="302" y="167"/>
                  </a:lnTo>
                  <a:lnTo>
                    <a:pt x="302" y="163"/>
                  </a:lnTo>
                  <a:lnTo>
                    <a:pt x="301" y="159"/>
                  </a:lnTo>
                  <a:lnTo>
                    <a:pt x="298" y="154"/>
                  </a:lnTo>
                  <a:lnTo>
                    <a:pt x="290" y="145"/>
                  </a:lnTo>
                  <a:lnTo>
                    <a:pt x="288" y="142"/>
                  </a:lnTo>
                  <a:lnTo>
                    <a:pt x="282" y="141"/>
                  </a:lnTo>
                  <a:lnTo>
                    <a:pt x="265" y="139"/>
                  </a:lnTo>
                  <a:lnTo>
                    <a:pt x="260" y="139"/>
                  </a:lnTo>
                  <a:lnTo>
                    <a:pt x="256" y="140"/>
                  </a:lnTo>
                  <a:lnTo>
                    <a:pt x="248" y="143"/>
                  </a:lnTo>
                  <a:lnTo>
                    <a:pt x="242" y="145"/>
                  </a:lnTo>
                  <a:lnTo>
                    <a:pt x="240" y="147"/>
                  </a:lnTo>
                  <a:lnTo>
                    <a:pt x="233" y="147"/>
                  </a:lnTo>
                  <a:lnTo>
                    <a:pt x="216" y="145"/>
                  </a:lnTo>
                  <a:lnTo>
                    <a:pt x="208" y="144"/>
                  </a:lnTo>
                  <a:lnTo>
                    <a:pt x="200" y="142"/>
                  </a:lnTo>
                  <a:lnTo>
                    <a:pt x="186" y="137"/>
                  </a:lnTo>
                  <a:lnTo>
                    <a:pt x="177" y="135"/>
                  </a:lnTo>
                  <a:lnTo>
                    <a:pt x="165" y="133"/>
                  </a:lnTo>
                  <a:lnTo>
                    <a:pt x="156" y="132"/>
                  </a:lnTo>
                  <a:lnTo>
                    <a:pt x="148" y="130"/>
                  </a:lnTo>
                  <a:lnTo>
                    <a:pt x="142" y="128"/>
                  </a:lnTo>
                  <a:lnTo>
                    <a:pt x="137" y="126"/>
                  </a:lnTo>
                  <a:lnTo>
                    <a:pt x="122" y="123"/>
                  </a:lnTo>
                  <a:lnTo>
                    <a:pt x="116" y="120"/>
                  </a:lnTo>
                  <a:lnTo>
                    <a:pt x="113" y="117"/>
                  </a:lnTo>
                  <a:lnTo>
                    <a:pt x="110" y="114"/>
                  </a:lnTo>
                  <a:lnTo>
                    <a:pt x="109" y="110"/>
                  </a:lnTo>
                  <a:lnTo>
                    <a:pt x="108" y="108"/>
                  </a:lnTo>
                  <a:lnTo>
                    <a:pt x="105" y="106"/>
                  </a:lnTo>
                  <a:lnTo>
                    <a:pt x="97" y="103"/>
                  </a:lnTo>
                  <a:lnTo>
                    <a:pt x="88" y="101"/>
                  </a:lnTo>
                  <a:lnTo>
                    <a:pt x="80" y="100"/>
                  </a:lnTo>
                  <a:lnTo>
                    <a:pt x="74" y="101"/>
                  </a:lnTo>
                  <a:lnTo>
                    <a:pt x="69" y="102"/>
                  </a:lnTo>
                  <a:lnTo>
                    <a:pt x="58" y="107"/>
                  </a:lnTo>
                  <a:lnTo>
                    <a:pt x="54" y="104"/>
                  </a:lnTo>
                  <a:lnTo>
                    <a:pt x="49" y="102"/>
                  </a:lnTo>
                  <a:lnTo>
                    <a:pt x="41" y="100"/>
                  </a:lnTo>
                  <a:lnTo>
                    <a:pt x="33" y="99"/>
                  </a:lnTo>
                  <a:lnTo>
                    <a:pt x="28" y="97"/>
                  </a:lnTo>
                  <a:lnTo>
                    <a:pt x="24" y="95"/>
                  </a:lnTo>
                  <a:lnTo>
                    <a:pt x="20" y="93"/>
                  </a:lnTo>
                  <a:lnTo>
                    <a:pt x="18" y="90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0" y="74"/>
                  </a:lnTo>
                  <a:lnTo>
                    <a:pt x="6" y="51"/>
                  </a:lnTo>
                  <a:lnTo>
                    <a:pt x="9" y="45"/>
                  </a:lnTo>
                  <a:lnTo>
                    <a:pt x="12" y="40"/>
                  </a:lnTo>
                  <a:lnTo>
                    <a:pt x="13" y="36"/>
                  </a:lnTo>
                  <a:lnTo>
                    <a:pt x="13" y="29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5" y="11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41" y="7"/>
                  </a:lnTo>
                  <a:lnTo>
                    <a:pt x="46" y="2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08" y="4"/>
                  </a:lnTo>
                  <a:lnTo>
                    <a:pt x="120" y="8"/>
                  </a:lnTo>
                  <a:lnTo>
                    <a:pt x="128" y="11"/>
                  </a:lnTo>
                  <a:lnTo>
                    <a:pt x="130" y="12"/>
                  </a:lnTo>
                  <a:lnTo>
                    <a:pt x="133" y="14"/>
                  </a:lnTo>
                  <a:lnTo>
                    <a:pt x="137" y="20"/>
                  </a:lnTo>
                  <a:lnTo>
                    <a:pt x="142" y="23"/>
                  </a:lnTo>
                  <a:lnTo>
                    <a:pt x="144" y="24"/>
                  </a:lnTo>
                  <a:lnTo>
                    <a:pt x="146" y="24"/>
                  </a:lnTo>
                  <a:lnTo>
                    <a:pt x="150" y="25"/>
                  </a:lnTo>
                  <a:lnTo>
                    <a:pt x="158" y="25"/>
                  </a:lnTo>
                  <a:lnTo>
                    <a:pt x="173" y="26"/>
                  </a:lnTo>
                  <a:lnTo>
                    <a:pt x="180" y="27"/>
                  </a:lnTo>
                  <a:lnTo>
                    <a:pt x="189" y="28"/>
                  </a:lnTo>
                  <a:lnTo>
                    <a:pt x="205" y="28"/>
                  </a:lnTo>
                  <a:lnTo>
                    <a:pt x="228" y="30"/>
                  </a:lnTo>
                  <a:lnTo>
                    <a:pt x="257" y="33"/>
                  </a:lnTo>
                  <a:lnTo>
                    <a:pt x="256" y="33"/>
                  </a:lnTo>
                  <a:lnTo>
                    <a:pt x="260" y="33"/>
                  </a:lnTo>
                  <a:lnTo>
                    <a:pt x="261" y="35"/>
                  </a:lnTo>
                  <a:lnTo>
                    <a:pt x="265" y="37"/>
                  </a:lnTo>
                  <a:lnTo>
                    <a:pt x="272" y="39"/>
                  </a:lnTo>
                  <a:lnTo>
                    <a:pt x="278" y="40"/>
                  </a:lnTo>
                  <a:lnTo>
                    <a:pt x="284" y="40"/>
                  </a:lnTo>
                  <a:lnTo>
                    <a:pt x="297" y="40"/>
                  </a:lnTo>
                  <a:lnTo>
                    <a:pt x="302" y="39"/>
                  </a:lnTo>
                  <a:lnTo>
                    <a:pt x="308" y="38"/>
                  </a:lnTo>
                  <a:lnTo>
                    <a:pt x="312" y="35"/>
                  </a:lnTo>
                  <a:lnTo>
                    <a:pt x="318" y="32"/>
                  </a:lnTo>
                  <a:lnTo>
                    <a:pt x="326" y="27"/>
                  </a:lnTo>
                  <a:lnTo>
                    <a:pt x="330" y="25"/>
                  </a:lnTo>
                  <a:lnTo>
                    <a:pt x="336" y="25"/>
                  </a:lnTo>
                  <a:lnTo>
                    <a:pt x="342" y="24"/>
                  </a:lnTo>
                  <a:lnTo>
                    <a:pt x="346" y="25"/>
                  </a:lnTo>
                  <a:lnTo>
                    <a:pt x="353" y="26"/>
                  </a:lnTo>
                  <a:lnTo>
                    <a:pt x="361" y="28"/>
                  </a:lnTo>
                  <a:lnTo>
                    <a:pt x="366" y="30"/>
                  </a:lnTo>
                  <a:lnTo>
                    <a:pt x="372" y="32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8" y="44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Freeform 28"/>
            <p:cNvSpPr>
              <a:spLocks/>
            </p:cNvSpPr>
            <p:nvPr/>
          </p:nvSpPr>
          <p:spPr bwMode="auto">
            <a:xfrm>
              <a:off x="1924050" y="1543050"/>
              <a:ext cx="419100" cy="485775"/>
            </a:xfrm>
            <a:custGeom>
              <a:avLst/>
              <a:gdLst>
                <a:gd name="T0" fmla="*/ 0 w 177"/>
                <a:gd name="T1" fmla="*/ 2147483647 h 154"/>
                <a:gd name="T2" fmla="*/ 2147483647 w 177"/>
                <a:gd name="T3" fmla="*/ 2147483647 h 154"/>
                <a:gd name="T4" fmla="*/ 2147483647 w 177"/>
                <a:gd name="T5" fmla="*/ 2147483647 h 154"/>
                <a:gd name="T6" fmla="*/ 2147483647 w 177"/>
                <a:gd name="T7" fmla="*/ 2147483647 h 154"/>
                <a:gd name="T8" fmla="*/ 2147483647 w 177"/>
                <a:gd name="T9" fmla="*/ 2147483647 h 154"/>
                <a:gd name="T10" fmla="*/ 2147483647 w 177"/>
                <a:gd name="T11" fmla="*/ 2147483647 h 154"/>
                <a:gd name="T12" fmla="*/ 2147483647 w 177"/>
                <a:gd name="T13" fmla="*/ 2147483647 h 154"/>
                <a:gd name="T14" fmla="*/ 2147483647 w 177"/>
                <a:gd name="T15" fmla="*/ 2147483647 h 154"/>
                <a:gd name="T16" fmla="*/ 2147483647 w 177"/>
                <a:gd name="T17" fmla="*/ 2147483647 h 154"/>
                <a:gd name="T18" fmla="*/ 2147483647 w 177"/>
                <a:gd name="T19" fmla="*/ 2147483647 h 154"/>
                <a:gd name="T20" fmla="*/ 2147483647 w 177"/>
                <a:gd name="T21" fmla="*/ 2147483647 h 154"/>
                <a:gd name="T22" fmla="*/ 2147483647 w 177"/>
                <a:gd name="T23" fmla="*/ 2147483647 h 154"/>
                <a:gd name="T24" fmla="*/ 2147483647 w 177"/>
                <a:gd name="T25" fmla="*/ 2147483647 h 154"/>
                <a:gd name="T26" fmla="*/ 2147483647 w 177"/>
                <a:gd name="T27" fmla="*/ 2147483647 h 154"/>
                <a:gd name="T28" fmla="*/ 2147483647 w 177"/>
                <a:gd name="T29" fmla="*/ 2147483647 h 154"/>
                <a:gd name="T30" fmla="*/ 2147483647 w 177"/>
                <a:gd name="T31" fmla="*/ 2147483647 h 154"/>
                <a:gd name="T32" fmla="*/ 2147483647 w 177"/>
                <a:gd name="T33" fmla="*/ 2147483647 h 154"/>
                <a:gd name="T34" fmla="*/ 2147483647 w 177"/>
                <a:gd name="T35" fmla="*/ 2147483647 h 154"/>
                <a:gd name="T36" fmla="*/ 2147483647 w 177"/>
                <a:gd name="T37" fmla="*/ 2147483647 h 154"/>
                <a:gd name="T38" fmla="*/ 2147483647 w 177"/>
                <a:gd name="T39" fmla="*/ 2147483647 h 154"/>
                <a:gd name="T40" fmla="*/ 2147483647 w 177"/>
                <a:gd name="T41" fmla="*/ 2147483647 h 154"/>
                <a:gd name="T42" fmla="*/ 2147483647 w 177"/>
                <a:gd name="T43" fmla="*/ 2147483647 h 154"/>
                <a:gd name="T44" fmla="*/ 2147483647 w 177"/>
                <a:gd name="T45" fmla="*/ 2147483647 h 154"/>
                <a:gd name="T46" fmla="*/ 2147483647 w 177"/>
                <a:gd name="T47" fmla="*/ 2147483647 h 154"/>
                <a:gd name="T48" fmla="*/ 2147483647 w 177"/>
                <a:gd name="T49" fmla="*/ 2147483647 h 154"/>
                <a:gd name="T50" fmla="*/ 2147483647 w 177"/>
                <a:gd name="T51" fmla="*/ 2147483647 h 154"/>
                <a:gd name="T52" fmla="*/ 2147483647 w 177"/>
                <a:gd name="T53" fmla="*/ 2147483647 h 154"/>
                <a:gd name="T54" fmla="*/ 2147483647 w 177"/>
                <a:gd name="T55" fmla="*/ 2147483647 h 154"/>
                <a:gd name="T56" fmla="*/ 2147483647 w 177"/>
                <a:gd name="T57" fmla="*/ 2147483647 h 154"/>
                <a:gd name="T58" fmla="*/ 2147483647 w 177"/>
                <a:gd name="T59" fmla="*/ 2147483647 h 154"/>
                <a:gd name="T60" fmla="*/ 2147483647 w 177"/>
                <a:gd name="T61" fmla="*/ 2147483647 h 154"/>
                <a:gd name="T62" fmla="*/ 2147483647 w 177"/>
                <a:gd name="T63" fmla="*/ 2147483647 h 154"/>
                <a:gd name="T64" fmla="*/ 2147483647 w 177"/>
                <a:gd name="T65" fmla="*/ 2147483647 h 154"/>
                <a:gd name="T66" fmla="*/ 2147483647 w 177"/>
                <a:gd name="T67" fmla="*/ 2147483647 h 154"/>
                <a:gd name="T68" fmla="*/ 2147483647 w 177"/>
                <a:gd name="T69" fmla="*/ 2147483647 h 154"/>
                <a:gd name="T70" fmla="*/ 2147483647 w 177"/>
                <a:gd name="T71" fmla="*/ 2147483647 h 154"/>
                <a:gd name="T72" fmla="*/ 2147483647 w 177"/>
                <a:gd name="T73" fmla="*/ 2147483647 h 154"/>
                <a:gd name="T74" fmla="*/ 2147483647 w 177"/>
                <a:gd name="T75" fmla="*/ 2147483647 h 154"/>
                <a:gd name="T76" fmla="*/ 2147483647 w 177"/>
                <a:gd name="T77" fmla="*/ 2147483647 h 154"/>
                <a:gd name="T78" fmla="*/ 2147483647 w 177"/>
                <a:gd name="T79" fmla="*/ 2147483647 h 154"/>
                <a:gd name="T80" fmla="*/ 2147483647 w 177"/>
                <a:gd name="T81" fmla="*/ 2147483647 h 154"/>
                <a:gd name="T82" fmla="*/ 2147483647 w 177"/>
                <a:gd name="T83" fmla="*/ 2147483647 h 154"/>
                <a:gd name="T84" fmla="*/ 2147483647 w 177"/>
                <a:gd name="T85" fmla="*/ 2147483647 h 154"/>
                <a:gd name="T86" fmla="*/ 2147483647 w 177"/>
                <a:gd name="T87" fmla="*/ 2147483647 h 154"/>
                <a:gd name="T88" fmla="*/ 2147483647 w 177"/>
                <a:gd name="T89" fmla="*/ 2147483647 h 154"/>
                <a:gd name="T90" fmla="*/ 2147483647 w 177"/>
                <a:gd name="T91" fmla="*/ 2147483647 h 154"/>
                <a:gd name="T92" fmla="*/ 2147483647 w 177"/>
                <a:gd name="T93" fmla="*/ 2147483647 h 154"/>
                <a:gd name="T94" fmla="*/ 2147483647 w 177"/>
                <a:gd name="T95" fmla="*/ 2147483647 h 154"/>
                <a:gd name="T96" fmla="*/ 2147483647 w 177"/>
                <a:gd name="T97" fmla="*/ 2147483647 h 154"/>
                <a:gd name="T98" fmla="*/ 2147483647 w 177"/>
                <a:gd name="T99" fmla="*/ 2147483647 h 154"/>
                <a:gd name="T100" fmla="*/ 2147483647 w 177"/>
                <a:gd name="T101" fmla="*/ 2147483647 h 154"/>
                <a:gd name="T102" fmla="*/ 2147483647 w 177"/>
                <a:gd name="T103" fmla="*/ 2147483647 h 154"/>
                <a:gd name="T104" fmla="*/ 2147483647 w 177"/>
                <a:gd name="T105" fmla="*/ 2147483647 h 154"/>
                <a:gd name="T106" fmla="*/ 2147483647 w 177"/>
                <a:gd name="T107" fmla="*/ 2147483647 h 154"/>
                <a:gd name="T108" fmla="*/ 2147483647 w 177"/>
                <a:gd name="T109" fmla="*/ 2147483647 h 154"/>
                <a:gd name="T110" fmla="*/ 2147483647 w 177"/>
                <a:gd name="T111" fmla="*/ 2147483647 h 154"/>
                <a:gd name="T112" fmla="*/ 2147483647 w 177"/>
                <a:gd name="T113" fmla="*/ 2147483647 h 154"/>
                <a:gd name="T114" fmla="*/ 2147483647 w 177"/>
                <a:gd name="T115" fmla="*/ 2147483647 h 154"/>
                <a:gd name="T116" fmla="*/ 0 w 177"/>
                <a:gd name="T117" fmla="*/ 2147483647 h 1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7"/>
                <a:gd name="T178" fmla="*/ 0 h 154"/>
                <a:gd name="T179" fmla="*/ 177 w 177"/>
                <a:gd name="T180" fmla="*/ 154 h 1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7" h="154">
                  <a:moveTo>
                    <a:pt x="0" y="101"/>
                  </a:moveTo>
                  <a:lnTo>
                    <a:pt x="0" y="101"/>
                  </a:lnTo>
                  <a:lnTo>
                    <a:pt x="5" y="108"/>
                  </a:lnTo>
                  <a:lnTo>
                    <a:pt x="10" y="112"/>
                  </a:lnTo>
                  <a:lnTo>
                    <a:pt x="13" y="114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6" y="125"/>
                  </a:lnTo>
                  <a:lnTo>
                    <a:pt x="17" y="127"/>
                  </a:lnTo>
                  <a:lnTo>
                    <a:pt x="22" y="130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6" y="133"/>
                  </a:lnTo>
                  <a:lnTo>
                    <a:pt x="29" y="133"/>
                  </a:lnTo>
                  <a:lnTo>
                    <a:pt x="46" y="133"/>
                  </a:lnTo>
                  <a:lnTo>
                    <a:pt x="57" y="134"/>
                  </a:lnTo>
                  <a:lnTo>
                    <a:pt x="68" y="136"/>
                  </a:lnTo>
                  <a:lnTo>
                    <a:pt x="70" y="139"/>
                  </a:lnTo>
                  <a:lnTo>
                    <a:pt x="74" y="144"/>
                  </a:lnTo>
                  <a:lnTo>
                    <a:pt x="77" y="150"/>
                  </a:lnTo>
                  <a:lnTo>
                    <a:pt x="78" y="153"/>
                  </a:lnTo>
                  <a:lnTo>
                    <a:pt x="82" y="154"/>
                  </a:lnTo>
                  <a:lnTo>
                    <a:pt x="90" y="154"/>
                  </a:lnTo>
                  <a:lnTo>
                    <a:pt x="100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3"/>
                  </a:lnTo>
                  <a:lnTo>
                    <a:pt x="125" y="152"/>
                  </a:lnTo>
                  <a:lnTo>
                    <a:pt x="126" y="150"/>
                  </a:lnTo>
                  <a:lnTo>
                    <a:pt x="128" y="145"/>
                  </a:lnTo>
                  <a:lnTo>
                    <a:pt x="130" y="138"/>
                  </a:lnTo>
                  <a:lnTo>
                    <a:pt x="132" y="133"/>
                  </a:lnTo>
                  <a:lnTo>
                    <a:pt x="134" y="131"/>
                  </a:lnTo>
                  <a:lnTo>
                    <a:pt x="142" y="128"/>
                  </a:lnTo>
                  <a:lnTo>
                    <a:pt x="160" y="124"/>
                  </a:lnTo>
                  <a:lnTo>
                    <a:pt x="169" y="122"/>
                  </a:lnTo>
                  <a:lnTo>
                    <a:pt x="173" y="120"/>
                  </a:lnTo>
                  <a:lnTo>
                    <a:pt x="176" y="118"/>
                  </a:lnTo>
                  <a:lnTo>
                    <a:pt x="177" y="115"/>
                  </a:lnTo>
                  <a:lnTo>
                    <a:pt x="177" y="107"/>
                  </a:lnTo>
                  <a:lnTo>
                    <a:pt x="161" y="103"/>
                  </a:lnTo>
                  <a:lnTo>
                    <a:pt x="154" y="100"/>
                  </a:lnTo>
                  <a:lnTo>
                    <a:pt x="150" y="97"/>
                  </a:lnTo>
                  <a:lnTo>
                    <a:pt x="146" y="93"/>
                  </a:lnTo>
                  <a:lnTo>
                    <a:pt x="144" y="89"/>
                  </a:lnTo>
                  <a:lnTo>
                    <a:pt x="134" y="77"/>
                  </a:lnTo>
                  <a:lnTo>
                    <a:pt x="126" y="73"/>
                  </a:lnTo>
                  <a:lnTo>
                    <a:pt x="120" y="69"/>
                  </a:lnTo>
                  <a:lnTo>
                    <a:pt x="116" y="65"/>
                  </a:lnTo>
                  <a:lnTo>
                    <a:pt x="113" y="61"/>
                  </a:lnTo>
                  <a:lnTo>
                    <a:pt x="114" y="57"/>
                  </a:lnTo>
                  <a:lnTo>
                    <a:pt x="114" y="52"/>
                  </a:lnTo>
                  <a:lnTo>
                    <a:pt x="116" y="47"/>
                  </a:lnTo>
                  <a:lnTo>
                    <a:pt x="117" y="42"/>
                  </a:lnTo>
                  <a:lnTo>
                    <a:pt x="120" y="39"/>
                  </a:lnTo>
                  <a:lnTo>
                    <a:pt x="124" y="37"/>
                  </a:lnTo>
                  <a:lnTo>
                    <a:pt x="132" y="18"/>
                  </a:lnTo>
                  <a:lnTo>
                    <a:pt x="118" y="13"/>
                  </a:lnTo>
                  <a:lnTo>
                    <a:pt x="96" y="13"/>
                  </a:lnTo>
                  <a:lnTo>
                    <a:pt x="89" y="7"/>
                  </a:lnTo>
                  <a:lnTo>
                    <a:pt x="80" y="6"/>
                  </a:lnTo>
                  <a:lnTo>
                    <a:pt x="74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66" y="3"/>
                  </a:lnTo>
                  <a:lnTo>
                    <a:pt x="53" y="8"/>
                  </a:lnTo>
                  <a:lnTo>
                    <a:pt x="52" y="1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9" y="27"/>
                  </a:lnTo>
                  <a:lnTo>
                    <a:pt x="52" y="30"/>
                  </a:lnTo>
                  <a:lnTo>
                    <a:pt x="57" y="32"/>
                  </a:lnTo>
                  <a:lnTo>
                    <a:pt x="62" y="43"/>
                  </a:lnTo>
                  <a:lnTo>
                    <a:pt x="54" y="45"/>
                  </a:lnTo>
                  <a:lnTo>
                    <a:pt x="42" y="51"/>
                  </a:lnTo>
                  <a:lnTo>
                    <a:pt x="37" y="52"/>
                  </a:lnTo>
                  <a:lnTo>
                    <a:pt x="32" y="54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4" y="66"/>
                  </a:lnTo>
                  <a:lnTo>
                    <a:pt x="18" y="83"/>
                  </a:lnTo>
                  <a:lnTo>
                    <a:pt x="14" y="92"/>
                  </a:lnTo>
                  <a:lnTo>
                    <a:pt x="10" y="95"/>
                  </a:lnTo>
                  <a:lnTo>
                    <a:pt x="8" y="96"/>
                  </a:lnTo>
                  <a:lnTo>
                    <a:pt x="5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9" name="Freeform 29"/>
            <p:cNvSpPr>
              <a:spLocks noEditPoints="1"/>
            </p:cNvSpPr>
            <p:nvPr/>
          </p:nvSpPr>
          <p:spPr bwMode="auto">
            <a:xfrm>
              <a:off x="171450" y="533400"/>
              <a:ext cx="685800" cy="76200"/>
            </a:xfrm>
            <a:custGeom>
              <a:avLst/>
              <a:gdLst>
                <a:gd name="T0" fmla="*/ 2147483647 w 286"/>
                <a:gd name="T1" fmla="*/ 2147483647 h 25"/>
                <a:gd name="T2" fmla="*/ 2147483647 w 286"/>
                <a:gd name="T3" fmla="*/ 2147483647 h 25"/>
                <a:gd name="T4" fmla="*/ 2147483647 w 286"/>
                <a:gd name="T5" fmla="*/ 2147483647 h 25"/>
                <a:gd name="T6" fmla="*/ 2147483647 w 286"/>
                <a:gd name="T7" fmla="*/ 2147483647 h 25"/>
                <a:gd name="T8" fmla="*/ 2147483647 w 286"/>
                <a:gd name="T9" fmla="*/ 2147483647 h 25"/>
                <a:gd name="T10" fmla="*/ 2147483647 w 286"/>
                <a:gd name="T11" fmla="*/ 2147483647 h 25"/>
                <a:gd name="T12" fmla="*/ 2147483647 w 286"/>
                <a:gd name="T13" fmla="*/ 2147483647 h 25"/>
                <a:gd name="T14" fmla="*/ 2147483647 w 286"/>
                <a:gd name="T15" fmla="*/ 2147483647 h 25"/>
                <a:gd name="T16" fmla="*/ 2147483647 w 286"/>
                <a:gd name="T17" fmla="*/ 2147483647 h 25"/>
                <a:gd name="T18" fmla="*/ 2147483647 w 286"/>
                <a:gd name="T19" fmla="*/ 2147483647 h 25"/>
                <a:gd name="T20" fmla="*/ 2147483647 w 286"/>
                <a:gd name="T21" fmla="*/ 2147483647 h 25"/>
                <a:gd name="T22" fmla="*/ 2147483647 w 286"/>
                <a:gd name="T23" fmla="*/ 0 h 25"/>
                <a:gd name="T24" fmla="*/ 2147483647 w 286"/>
                <a:gd name="T25" fmla="*/ 2147483647 h 25"/>
                <a:gd name="T26" fmla="*/ 2147483647 w 286"/>
                <a:gd name="T27" fmla="*/ 2147483647 h 25"/>
                <a:gd name="T28" fmla="*/ 2147483647 w 286"/>
                <a:gd name="T29" fmla="*/ 2147483647 h 25"/>
                <a:gd name="T30" fmla="*/ 2147483647 w 286"/>
                <a:gd name="T31" fmla="*/ 2147483647 h 25"/>
                <a:gd name="T32" fmla="*/ 2147483647 w 286"/>
                <a:gd name="T33" fmla="*/ 2147483647 h 25"/>
                <a:gd name="T34" fmla="*/ 2147483647 w 286"/>
                <a:gd name="T35" fmla="*/ 2147483647 h 25"/>
                <a:gd name="T36" fmla="*/ 2147483647 w 286"/>
                <a:gd name="T37" fmla="*/ 2147483647 h 25"/>
                <a:gd name="T38" fmla="*/ 2147483647 w 286"/>
                <a:gd name="T39" fmla="*/ 2147483647 h 25"/>
                <a:gd name="T40" fmla="*/ 2147483647 w 286"/>
                <a:gd name="T41" fmla="*/ 2147483647 h 25"/>
                <a:gd name="T42" fmla="*/ 2147483647 w 286"/>
                <a:gd name="T43" fmla="*/ 2147483647 h 25"/>
                <a:gd name="T44" fmla="*/ 2147483647 w 286"/>
                <a:gd name="T45" fmla="*/ 2147483647 h 25"/>
                <a:gd name="T46" fmla="*/ 2147483647 w 286"/>
                <a:gd name="T47" fmla="*/ 2147483647 h 25"/>
                <a:gd name="T48" fmla="*/ 2147483647 w 286"/>
                <a:gd name="T49" fmla="*/ 2147483647 h 25"/>
                <a:gd name="T50" fmla="*/ 2147483647 w 286"/>
                <a:gd name="T51" fmla="*/ 2147483647 h 25"/>
                <a:gd name="T52" fmla="*/ 2147483647 w 286"/>
                <a:gd name="T53" fmla="*/ 2147483647 h 25"/>
                <a:gd name="T54" fmla="*/ 2147483647 w 286"/>
                <a:gd name="T55" fmla="*/ 2147483647 h 25"/>
                <a:gd name="T56" fmla="*/ 2147483647 w 286"/>
                <a:gd name="T57" fmla="*/ 2147483647 h 25"/>
                <a:gd name="T58" fmla="*/ 2147483647 w 286"/>
                <a:gd name="T59" fmla="*/ 2147483647 h 25"/>
                <a:gd name="T60" fmla="*/ 2147483647 w 286"/>
                <a:gd name="T61" fmla="*/ 2147483647 h 25"/>
                <a:gd name="T62" fmla="*/ 2147483647 w 286"/>
                <a:gd name="T63" fmla="*/ 2147483647 h 25"/>
                <a:gd name="T64" fmla="*/ 2147483647 w 286"/>
                <a:gd name="T65" fmla="*/ 2147483647 h 25"/>
                <a:gd name="T66" fmla="*/ 2147483647 w 286"/>
                <a:gd name="T67" fmla="*/ 2147483647 h 25"/>
                <a:gd name="T68" fmla="*/ 2147483647 w 286"/>
                <a:gd name="T69" fmla="*/ 2147483647 h 25"/>
                <a:gd name="T70" fmla="*/ 2147483647 w 286"/>
                <a:gd name="T71" fmla="*/ 2147483647 h 25"/>
                <a:gd name="T72" fmla="*/ 2147483647 w 286"/>
                <a:gd name="T73" fmla="*/ 2147483647 h 25"/>
                <a:gd name="T74" fmla="*/ 2147483647 w 286"/>
                <a:gd name="T75" fmla="*/ 2147483647 h 25"/>
                <a:gd name="T76" fmla="*/ 2147483647 w 286"/>
                <a:gd name="T77" fmla="*/ 2147483647 h 25"/>
                <a:gd name="T78" fmla="*/ 2147483647 w 286"/>
                <a:gd name="T79" fmla="*/ 2147483647 h 25"/>
                <a:gd name="T80" fmla="*/ 2147483647 w 286"/>
                <a:gd name="T81" fmla="*/ 2147483647 h 25"/>
                <a:gd name="T82" fmla="*/ 2147483647 w 286"/>
                <a:gd name="T83" fmla="*/ 2147483647 h 25"/>
                <a:gd name="T84" fmla="*/ 2147483647 w 286"/>
                <a:gd name="T85" fmla="*/ 2147483647 h 25"/>
                <a:gd name="T86" fmla="*/ 2147483647 w 286"/>
                <a:gd name="T87" fmla="*/ 2147483647 h 25"/>
                <a:gd name="T88" fmla="*/ 2147483647 w 286"/>
                <a:gd name="T89" fmla="*/ 2147483647 h 25"/>
                <a:gd name="T90" fmla="*/ 2147483647 w 286"/>
                <a:gd name="T91" fmla="*/ 2147483647 h 25"/>
                <a:gd name="T92" fmla="*/ 2147483647 w 286"/>
                <a:gd name="T93" fmla="*/ 2147483647 h 25"/>
                <a:gd name="T94" fmla="*/ 2147483647 w 286"/>
                <a:gd name="T95" fmla="*/ 2147483647 h 25"/>
                <a:gd name="T96" fmla="*/ 2147483647 w 286"/>
                <a:gd name="T97" fmla="*/ 2147483647 h 25"/>
                <a:gd name="T98" fmla="*/ 2147483647 w 286"/>
                <a:gd name="T99" fmla="*/ 2147483647 h 25"/>
                <a:gd name="T100" fmla="*/ 2147483647 w 286"/>
                <a:gd name="T101" fmla="*/ 2147483647 h 25"/>
                <a:gd name="T102" fmla="*/ 2147483647 w 286"/>
                <a:gd name="T103" fmla="*/ 2147483647 h 25"/>
                <a:gd name="T104" fmla="*/ 2147483647 w 286"/>
                <a:gd name="T105" fmla="*/ 2147483647 h 25"/>
                <a:gd name="T106" fmla="*/ 2147483647 w 286"/>
                <a:gd name="T107" fmla="*/ 2147483647 h 25"/>
                <a:gd name="T108" fmla="*/ 2147483647 w 286"/>
                <a:gd name="T109" fmla="*/ 2147483647 h 25"/>
                <a:gd name="T110" fmla="*/ 2147483647 w 286"/>
                <a:gd name="T111" fmla="*/ 2147483647 h 25"/>
                <a:gd name="T112" fmla="*/ 2147483647 w 286"/>
                <a:gd name="T113" fmla="*/ 2147483647 h 25"/>
                <a:gd name="T114" fmla="*/ 2147483647 w 286"/>
                <a:gd name="T115" fmla="*/ 2147483647 h 25"/>
                <a:gd name="T116" fmla="*/ 2147483647 w 286"/>
                <a:gd name="T117" fmla="*/ 2147483647 h 25"/>
                <a:gd name="T118" fmla="*/ 2147483647 w 286"/>
                <a:gd name="T119" fmla="*/ 2147483647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25"/>
                <a:gd name="T182" fmla="*/ 286 w 286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25">
                  <a:moveTo>
                    <a:pt x="12" y="2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6" y="19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20" y="25"/>
                  </a:lnTo>
                  <a:lnTo>
                    <a:pt x="12" y="25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3" y="14"/>
                  </a:lnTo>
                  <a:lnTo>
                    <a:pt x="39" y="14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32" y="24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4" y="24"/>
                  </a:lnTo>
                  <a:lnTo>
                    <a:pt x="47" y="23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54" y="25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1" y="9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5" y="8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36" y="12"/>
                  </a:lnTo>
                  <a:close/>
                  <a:moveTo>
                    <a:pt x="46" y="17"/>
                  </a:moveTo>
                  <a:lnTo>
                    <a:pt x="46" y="17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6" y="19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2" y="17"/>
                  </a:lnTo>
                  <a:lnTo>
                    <a:pt x="46" y="17"/>
                  </a:lnTo>
                  <a:close/>
                  <a:moveTo>
                    <a:pt x="58" y="25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64" y="25"/>
                  </a:lnTo>
                  <a:lnTo>
                    <a:pt x="58" y="25"/>
                  </a:lnTo>
                  <a:close/>
                  <a:moveTo>
                    <a:pt x="71" y="25"/>
                  </a:moveTo>
                  <a:lnTo>
                    <a:pt x="71" y="0"/>
                  </a:lnTo>
                  <a:lnTo>
                    <a:pt x="78" y="0"/>
                  </a:lnTo>
                  <a:lnTo>
                    <a:pt x="78" y="25"/>
                  </a:lnTo>
                  <a:lnTo>
                    <a:pt x="71" y="25"/>
                  </a:lnTo>
                  <a:close/>
                  <a:moveTo>
                    <a:pt x="98" y="19"/>
                  </a:moveTo>
                  <a:lnTo>
                    <a:pt x="104" y="20"/>
                  </a:lnTo>
                  <a:lnTo>
                    <a:pt x="103" y="22"/>
                  </a:lnTo>
                  <a:lnTo>
                    <a:pt x="99" y="24"/>
                  </a:lnTo>
                  <a:lnTo>
                    <a:pt x="99" y="25"/>
                  </a:lnTo>
                  <a:lnTo>
                    <a:pt x="98" y="25"/>
                  </a:lnTo>
                  <a:lnTo>
                    <a:pt x="94" y="25"/>
                  </a:lnTo>
                  <a:lnTo>
                    <a:pt x="88" y="25"/>
                  </a:lnTo>
                  <a:lnTo>
                    <a:pt x="84" y="22"/>
                  </a:lnTo>
                  <a:lnTo>
                    <a:pt x="82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6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4" y="12"/>
                  </a:lnTo>
                  <a:lnTo>
                    <a:pt x="104" y="17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6" y="21"/>
                  </a:lnTo>
                  <a:lnTo>
                    <a:pt x="98" y="20"/>
                  </a:lnTo>
                  <a:lnTo>
                    <a:pt x="98" y="19"/>
                  </a:lnTo>
                  <a:close/>
                  <a:moveTo>
                    <a:pt x="98" y="14"/>
                  </a:moveTo>
                  <a:lnTo>
                    <a:pt x="98" y="14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1" y="10"/>
                  </a:lnTo>
                  <a:lnTo>
                    <a:pt x="90" y="11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98" y="14"/>
                  </a:lnTo>
                  <a:close/>
                  <a:moveTo>
                    <a:pt x="144" y="25"/>
                  </a:moveTo>
                  <a:lnTo>
                    <a:pt x="139" y="25"/>
                  </a:lnTo>
                  <a:lnTo>
                    <a:pt x="139" y="22"/>
                  </a:lnTo>
                  <a:lnTo>
                    <a:pt x="135" y="25"/>
                  </a:lnTo>
                  <a:lnTo>
                    <a:pt x="134" y="25"/>
                  </a:lnTo>
                  <a:lnTo>
                    <a:pt x="131" y="25"/>
                  </a:lnTo>
                  <a:lnTo>
                    <a:pt x="127" y="25"/>
                  </a:lnTo>
                  <a:lnTo>
                    <a:pt x="124" y="23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2" y="12"/>
                  </a:lnTo>
                  <a:lnTo>
                    <a:pt x="124" y="9"/>
                  </a:lnTo>
                  <a:lnTo>
                    <a:pt x="127" y="7"/>
                  </a:lnTo>
                  <a:lnTo>
                    <a:pt x="131" y="6"/>
                  </a:lnTo>
                  <a:lnTo>
                    <a:pt x="135" y="7"/>
                  </a:lnTo>
                  <a:lnTo>
                    <a:pt x="139" y="9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4" y="25"/>
                  </a:lnTo>
                  <a:close/>
                  <a:moveTo>
                    <a:pt x="128" y="16"/>
                  </a:moveTo>
                  <a:lnTo>
                    <a:pt x="128" y="16"/>
                  </a:lnTo>
                  <a:lnTo>
                    <a:pt x="128" y="18"/>
                  </a:lnTo>
                  <a:lnTo>
                    <a:pt x="128" y="19"/>
                  </a:lnTo>
                  <a:lnTo>
                    <a:pt x="130" y="21"/>
                  </a:lnTo>
                  <a:lnTo>
                    <a:pt x="132" y="22"/>
                  </a:lnTo>
                  <a:lnTo>
                    <a:pt x="135" y="21"/>
                  </a:lnTo>
                  <a:lnTo>
                    <a:pt x="136" y="20"/>
                  </a:lnTo>
                  <a:lnTo>
                    <a:pt x="138" y="19"/>
                  </a:lnTo>
                  <a:lnTo>
                    <a:pt x="139" y="16"/>
                  </a:lnTo>
                  <a:lnTo>
                    <a:pt x="138" y="13"/>
                  </a:lnTo>
                  <a:lnTo>
                    <a:pt x="136" y="11"/>
                  </a:lnTo>
                  <a:lnTo>
                    <a:pt x="135" y="10"/>
                  </a:lnTo>
                  <a:lnTo>
                    <a:pt x="132" y="10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8" y="16"/>
                  </a:lnTo>
                  <a:close/>
                  <a:moveTo>
                    <a:pt x="151" y="9"/>
                  </a:moveTo>
                  <a:lnTo>
                    <a:pt x="150" y="4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56" y="4"/>
                  </a:lnTo>
                  <a:lnTo>
                    <a:pt x="155" y="9"/>
                  </a:lnTo>
                  <a:lnTo>
                    <a:pt x="151" y="9"/>
                  </a:lnTo>
                  <a:close/>
                  <a:moveTo>
                    <a:pt x="192" y="25"/>
                  </a:moveTo>
                  <a:lnTo>
                    <a:pt x="184" y="25"/>
                  </a:lnTo>
                  <a:lnTo>
                    <a:pt x="182" y="19"/>
                  </a:lnTo>
                  <a:lnTo>
                    <a:pt x="168" y="19"/>
                  </a:lnTo>
                  <a:lnTo>
                    <a:pt x="166" y="25"/>
                  </a:lnTo>
                  <a:lnTo>
                    <a:pt x="158" y="25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92" y="25"/>
                  </a:lnTo>
                  <a:close/>
                  <a:moveTo>
                    <a:pt x="179" y="15"/>
                  </a:moveTo>
                  <a:lnTo>
                    <a:pt x="174" y="6"/>
                  </a:lnTo>
                  <a:lnTo>
                    <a:pt x="171" y="15"/>
                  </a:lnTo>
                  <a:lnTo>
                    <a:pt x="179" y="15"/>
                  </a:lnTo>
                  <a:close/>
                  <a:moveTo>
                    <a:pt x="194" y="16"/>
                  </a:moveTo>
                  <a:lnTo>
                    <a:pt x="194" y="16"/>
                  </a:lnTo>
                  <a:lnTo>
                    <a:pt x="194" y="13"/>
                  </a:lnTo>
                  <a:lnTo>
                    <a:pt x="195" y="11"/>
                  </a:lnTo>
                  <a:lnTo>
                    <a:pt x="198" y="9"/>
                  </a:lnTo>
                  <a:lnTo>
                    <a:pt x="199" y="8"/>
                  </a:lnTo>
                  <a:lnTo>
                    <a:pt x="203" y="7"/>
                  </a:lnTo>
                  <a:lnTo>
                    <a:pt x="206" y="6"/>
                  </a:lnTo>
                  <a:lnTo>
                    <a:pt x="211" y="7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9" y="16"/>
                  </a:lnTo>
                  <a:lnTo>
                    <a:pt x="218" y="20"/>
                  </a:lnTo>
                  <a:lnTo>
                    <a:pt x="215" y="23"/>
                  </a:lnTo>
                  <a:lnTo>
                    <a:pt x="211" y="25"/>
                  </a:lnTo>
                  <a:lnTo>
                    <a:pt x="206" y="25"/>
                  </a:lnTo>
                  <a:lnTo>
                    <a:pt x="203" y="25"/>
                  </a:lnTo>
                  <a:lnTo>
                    <a:pt x="199" y="25"/>
                  </a:lnTo>
                  <a:lnTo>
                    <a:pt x="198" y="23"/>
                  </a:lnTo>
                  <a:lnTo>
                    <a:pt x="195" y="21"/>
                  </a:lnTo>
                  <a:lnTo>
                    <a:pt x="194" y="19"/>
                  </a:lnTo>
                  <a:lnTo>
                    <a:pt x="194" y="16"/>
                  </a:lnTo>
                  <a:close/>
                  <a:moveTo>
                    <a:pt x="200" y="16"/>
                  </a:moveTo>
                  <a:lnTo>
                    <a:pt x="200" y="16"/>
                  </a:lnTo>
                  <a:lnTo>
                    <a:pt x="200" y="19"/>
                  </a:lnTo>
                  <a:lnTo>
                    <a:pt x="203" y="20"/>
                  </a:lnTo>
                  <a:lnTo>
                    <a:pt x="204" y="21"/>
                  </a:lnTo>
                  <a:lnTo>
                    <a:pt x="206" y="22"/>
                  </a:lnTo>
                  <a:lnTo>
                    <a:pt x="208" y="21"/>
                  </a:lnTo>
                  <a:lnTo>
                    <a:pt x="210" y="20"/>
                  </a:lnTo>
                  <a:lnTo>
                    <a:pt x="211" y="19"/>
                  </a:lnTo>
                  <a:lnTo>
                    <a:pt x="212" y="16"/>
                  </a:lnTo>
                  <a:lnTo>
                    <a:pt x="211" y="14"/>
                  </a:lnTo>
                  <a:lnTo>
                    <a:pt x="210" y="11"/>
                  </a:lnTo>
                  <a:lnTo>
                    <a:pt x="208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200" y="16"/>
                  </a:lnTo>
                  <a:close/>
                  <a:moveTo>
                    <a:pt x="220" y="20"/>
                  </a:moveTo>
                  <a:lnTo>
                    <a:pt x="227" y="19"/>
                  </a:lnTo>
                  <a:lnTo>
                    <a:pt x="228" y="20"/>
                  </a:lnTo>
                  <a:lnTo>
                    <a:pt x="230" y="21"/>
                  </a:lnTo>
                  <a:lnTo>
                    <a:pt x="231" y="22"/>
                  </a:lnTo>
                  <a:lnTo>
                    <a:pt x="232" y="22"/>
                  </a:lnTo>
                  <a:lnTo>
                    <a:pt x="235" y="22"/>
                  </a:lnTo>
                  <a:lnTo>
                    <a:pt x="236" y="21"/>
                  </a:lnTo>
                  <a:lnTo>
                    <a:pt x="238" y="21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4" y="19"/>
                  </a:lnTo>
                  <a:lnTo>
                    <a:pt x="224" y="16"/>
                  </a:lnTo>
                  <a:lnTo>
                    <a:pt x="223" y="14"/>
                  </a:lnTo>
                  <a:lnTo>
                    <a:pt x="222" y="12"/>
                  </a:lnTo>
                  <a:lnTo>
                    <a:pt x="223" y="10"/>
                  </a:lnTo>
                  <a:lnTo>
                    <a:pt x="224" y="8"/>
                  </a:lnTo>
                  <a:lnTo>
                    <a:pt x="228" y="7"/>
                  </a:lnTo>
                  <a:lnTo>
                    <a:pt x="232" y="6"/>
                  </a:lnTo>
                  <a:lnTo>
                    <a:pt x="236" y="7"/>
                  </a:lnTo>
                  <a:lnTo>
                    <a:pt x="240" y="8"/>
                  </a:lnTo>
                  <a:lnTo>
                    <a:pt x="242" y="9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6" y="11"/>
                  </a:lnTo>
                  <a:lnTo>
                    <a:pt x="235" y="11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28" y="10"/>
                  </a:lnTo>
                  <a:lnTo>
                    <a:pt x="227" y="11"/>
                  </a:lnTo>
                  <a:lnTo>
                    <a:pt x="228" y="12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43" y="17"/>
                  </a:lnTo>
                  <a:lnTo>
                    <a:pt x="244" y="19"/>
                  </a:lnTo>
                  <a:lnTo>
                    <a:pt x="243" y="22"/>
                  </a:lnTo>
                  <a:lnTo>
                    <a:pt x="242" y="24"/>
                  </a:lnTo>
                  <a:lnTo>
                    <a:pt x="238" y="25"/>
                  </a:lnTo>
                  <a:lnTo>
                    <a:pt x="232" y="25"/>
                  </a:lnTo>
                  <a:lnTo>
                    <a:pt x="228" y="25"/>
                  </a:lnTo>
                  <a:lnTo>
                    <a:pt x="224" y="24"/>
                  </a:lnTo>
                  <a:lnTo>
                    <a:pt x="222" y="22"/>
                  </a:lnTo>
                  <a:lnTo>
                    <a:pt x="220" y="20"/>
                  </a:lnTo>
                  <a:close/>
                  <a:moveTo>
                    <a:pt x="260" y="7"/>
                  </a:moveTo>
                  <a:lnTo>
                    <a:pt x="260" y="11"/>
                  </a:lnTo>
                  <a:lnTo>
                    <a:pt x="255" y="11"/>
                  </a:lnTo>
                  <a:lnTo>
                    <a:pt x="255" y="18"/>
                  </a:lnTo>
                  <a:lnTo>
                    <a:pt x="255" y="21"/>
                  </a:lnTo>
                  <a:lnTo>
                    <a:pt x="256" y="21"/>
                  </a:lnTo>
                  <a:lnTo>
                    <a:pt x="258" y="22"/>
                  </a:lnTo>
                  <a:lnTo>
                    <a:pt x="259" y="22"/>
                  </a:lnTo>
                  <a:lnTo>
                    <a:pt x="260" y="21"/>
                  </a:lnTo>
                  <a:lnTo>
                    <a:pt x="260" y="25"/>
                  </a:lnTo>
                  <a:lnTo>
                    <a:pt x="259" y="25"/>
                  </a:lnTo>
                  <a:lnTo>
                    <a:pt x="255" y="25"/>
                  </a:lnTo>
                  <a:lnTo>
                    <a:pt x="252" y="25"/>
                  </a:lnTo>
                  <a:lnTo>
                    <a:pt x="251" y="25"/>
                  </a:lnTo>
                  <a:lnTo>
                    <a:pt x="251" y="24"/>
                  </a:lnTo>
                  <a:lnTo>
                    <a:pt x="250" y="23"/>
                  </a:lnTo>
                  <a:lnTo>
                    <a:pt x="250" y="22"/>
                  </a:lnTo>
                  <a:lnTo>
                    <a:pt x="250" y="19"/>
                  </a:lnTo>
                  <a:lnTo>
                    <a:pt x="250" y="11"/>
                  </a:lnTo>
                  <a:lnTo>
                    <a:pt x="247" y="11"/>
                  </a:lnTo>
                  <a:lnTo>
                    <a:pt x="247" y="7"/>
                  </a:lnTo>
                  <a:lnTo>
                    <a:pt x="250" y="7"/>
                  </a:lnTo>
                  <a:lnTo>
                    <a:pt x="250" y="3"/>
                  </a:lnTo>
                  <a:lnTo>
                    <a:pt x="255" y="1"/>
                  </a:lnTo>
                  <a:lnTo>
                    <a:pt x="255" y="7"/>
                  </a:lnTo>
                  <a:lnTo>
                    <a:pt x="260" y="7"/>
                  </a:lnTo>
                  <a:close/>
                  <a:moveTo>
                    <a:pt x="270" y="12"/>
                  </a:moveTo>
                  <a:lnTo>
                    <a:pt x="263" y="11"/>
                  </a:lnTo>
                  <a:lnTo>
                    <a:pt x="264" y="9"/>
                  </a:lnTo>
                  <a:lnTo>
                    <a:pt x="267" y="8"/>
                  </a:lnTo>
                  <a:lnTo>
                    <a:pt x="270" y="7"/>
                  </a:lnTo>
                  <a:lnTo>
                    <a:pt x="274" y="6"/>
                  </a:lnTo>
                  <a:lnTo>
                    <a:pt x="278" y="6"/>
                  </a:lnTo>
                  <a:lnTo>
                    <a:pt x="280" y="7"/>
                  </a:lnTo>
                  <a:lnTo>
                    <a:pt x="284" y="9"/>
                  </a:lnTo>
                  <a:lnTo>
                    <a:pt x="284" y="14"/>
                  </a:lnTo>
                  <a:lnTo>
                    <a:pt x="284" y="19"/>
                  </a:lnTo>
                  <a:lnTo>
                    <a:pt x="284" y="21"/>
                  </a:lnTo>
                  <a:lnTo>
                    <a:pt x="284" y="22"/>
                  </a:lnTo>
                  <a:lnTo>
                    <a:pt x="286" y="25"/>
                  </a:lnTo>
                  <a:lnTo>
                    <a:pt x="279" y="25"/>
                  </a:lnTo>
                  <a:lnTo>
                    <a:pt x="279" y="24"/>
                  </a:lnTo>
                  <a:lnTo>
                    <a:pt x="279" y="23"/>
                  </a:lnTo>
                  <a:lnTo>
                    <a:pt x="278" y="23"/>
                  </a:lnTo>
                  <a:lnTo>
                    <a:pt x="276" y="24"/>
                  </a:lnTo>
                  <a:lnTo>
                    <a:pt x="275" y="25"/>
                  </a:lnTo>
                  <a:lnTo>
                    <a:pt x="274" y="25"/>
                  </a:lnTo>
                  <a:lnTo>
                    <a:pt x="271" y="25"/>
                  </a:lnTo>
                  <a:lnTo>
                    <a:pt x="267" y="25"/>
                  </a:lnTo>
                  <a:lnTo>
                    <a:pt x="266" y="24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17"/>
                  </a:lnTo>
                  <a:lnTo>
                    <a:pt x="266" y="15"/>
                  </a:lnTo>
                  <a:lnTo>
                    <a:pt x="272" y="14"/>
                  </a:lnTo>
                  <a:lnTo>
                    <a:pt x="276" y="14"/>
                  </a:lnTo>
                  <a:lnTo>
                    <a:pt x="278" y="13"/>
                  </a:lnTo>
                  <a:lnTo>
                    <a:pt x="278" y="11"/>
                  </a:lnTo>
                  <a:lnTo>
                    <a:pt x="276" y="11"/>
                  </a:lnTo>
                  <a:lnTo>
                    <a:pt x="275" y="10"/>
                  </a:lnTo>
                  <a:lnTo>
                    <a:pt x="274" y="10"/>
                  </a:lnTo>
                  <a:lnTo>
                    <a:pt x="272" y="10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2"/>
                  </a:lnTo>
                  <a:close/>
                  <a:moveTo>
                    <a:pt x="278" y="17"/>
                  </a:moveTo>
                  <a:lnTo>
                    <a:pt x="278" y="17"/>
                  </a:lnTo>
                  <a:lnTo>
                    <a:pt x="274" y="17"/>
                  </a:lnTo>
                  <a:lnTo>
                    <a:pt x="272" y="17"/>
                  </a:lnTo>
                  <a:lnTo>
                    <a:pt x="270" y="18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5" y="22"/>
                  </a:lnTo>
                  <a:lnTo>
                    <a:pt x="276" y="21"/>
                  </a:lnTo>
                  <a:lnTo>
                    <a:pt x="276" y="20"/>
                  </a:lnTo>
                  <a:lnTo>
                    <a:pt x="278" y="19"/>
                  </a:lnTo>
                  <a:lnTo>
                    <a:pt x="278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0" name="Freeform 30"/>
            <p:cNvSpPr>
              <a:spLocks noEditPoints="1"/>
            </p:cNvSpPr>
            <p:nvPr/>
          </p:nvSpPr>
          <p:spPr bwMode="auto">
            <a:xfrm>
              <a:off x="1733550" y="742950"/>
              <a:ext cx="352425" cy="85725"/>
            </a:xfrm>
            <a:custGeom>
              <a:avLst/>
              <a:gdLst>
                <a:gd name="T0" fmla="*/ 2147483647 w 150"/>
                <a:gd name="T1" fmla="*/ 2147483647 h 26"/>
                <a:gd name="T2" fmla="*/ 2147483647 w 150"/>
                <a:gd name="T3" fmla="*/ 2147483647 h 26"/>
                <a:gd name="T4" fmla="*/ 2147483647 w 150"/>
                <a:gd name="T5" fmla="*/ 2147483647 h 26"/>
                <a:gd name="T6" fmla="*/ 2147483647 w 150"/>
                <a:gd name="T7" fmla="*/ 2147483647 h 26"/>
                <a:gd name="T8" fmla="*/ 2147483647 w 150"/>
                <a:gd name="T9" fmla="*/ 2147483647 h 26"/>
                <a:gd name="T10" fmla="*/ 2147483647 w 150"/>
                <a:gd name="T11" fmla="*/ 2147483647 h 26"/>
                <a:gd name="T12" fmla="*/ 2147483647 w 150"/>
                <a:gd name="T13" fmla="*/ 2147483647 h 26"/>
                <a:gd name="T14" fmla="*/ 2147483647 w 150"/>
                <a:gd name="T15" fmla="*/ 2147483647 h 26"/>
                <a:gd name="T16" fmla="*/ 2147483647 w 150"/>
                <a:gd name="T17" fmla="*/ 2147483647 h 26"/>
                <a:gd name="T18" fmla="*/ 2147483647 w 150"/>
                <a:gd name="T19" fmla="*/ 2147483647 h 26"/>
                <a:gd name="T20" fmla="*/ 2147483647 w 150"/>
                <a:gd name="T21" fmla="*/ 2147483647 h 26"/>
                <a:gd name="T22" fmla="*/ 2147483647 w 150"/>
                <a:gd name="T23" fmla="*/ 2147483647 h 26"/>
                <a:gd name="T24" fmla="*/ 2147483647 w 150"/>
                <a:gd name="T25" fmla="*/ 2147483647 h 26"/>
                <a:gd name="T26" fmla="*/ 2147483647 w 150"/>
                <a:gd name="T27" fmla="*/ 2147483647 h 26"/>
                <a:gd name="T28" fmla="*/ 2147483647 w 150"/>
                <a:gd name="T29" fmla="*/ 2147483647 h 26"/>
                <a:gd name="T30" fmla="*/ 2147483647 w 150"/>
                <a:gd name="T31" fmla="*/ 2147483647 h 26"/>
                <a:gd name="T32" fmla="*/ 2147483647 w 150"/>
                <a:gd name="T33" fmla="*/ 2147483647 h 26"/>
                <a:gd name="T34" fmla="*/ 2147483647 w 150"/>
                <a:gd name="T35" fmla="*/ 2147483647 h 26"/>
                <a:gd name="T36" fmla="*/ 2147483647 w 150"/>
                <a:gd name="T37" fmla="*/ 2147483647 h 26"/>
                <a:gd name="T38" fmla="*/ 2147483647 w 150"/>
                <a:gd name="T39" fmla="*/ 2147483647 h 26"/>
                <a:gd name="T40" fmla="*/ 2147483647 w 150"/>
                <a:gd name="T41" fmla="*/ 2147483647 h 26"/>
                <a:gd name="T42" fmla="*/ 2147483647 w 150"/>
                <a:gd name="T43" fmla="*/ 2147483647 h 26"/>
                <a:gd name="T44" fmla="*/ 2147483647 w 150"/>
                <a:gd name="T45" fmla="*/ 2147483647 h 26"/>
                <a:gd name="T46" fmla="*/ 2147483647 w 150"/>
                <a:gd name="T47" fmla="*/ 2147483647 h 26"/>
                <a:gd name="T48" fmla="*/ 2147483647 w 150"/>
                <a:gd name="T49" fmla="*/ 2147483647 h 26"/>
                <a:gd name="T50" fmla="*/ 2147483647 w 150"/>
                <a:gd name="T51" fmla="*/ 2147483647 h 26"/>
                <a:gd name="T52" fmla="*/ 2147483647 w 150"/>
                <a:gd name="T53" fmla="*/ 2147483647 h 26"/>
                <a:gd name="T54" fmla="*/ 2147483647 w 150"/>
                <a:gd name="T55" fmla="*/ 2147483647 h 26"/>
                <a:gd name="T56" fmla="*/ 2147483647 w 150"/>
                <a:gd name="T57" fmla="*/ 2147483647 h 26"/>
                <a:gd name="T58" fmla="*/ 2147483647 w 150"/>
                <a:gd name="T59" fmla="*/ 2147483647 h 26"/>
                <a:gd name="T60" fmla="*/ 2147483647 w 150"/>
                <a:gd name="T61" fmla="*/ 2147483647 h 26"/>
                <a:gd name="T62" fmla="*/ 2147483647 w 150"/>
                <a:gd name="T63" fmla="*/ 2147483647 h 26"/>
                <a:gd name="T64" fmla="*/ 2147483647 w 150"/>
                <a:gd name="T65" fmla="*/ 2147483647 h 26"/>
                <a:gd name="T66" fmla="*/ 2147483647 w 150"/>
                <a:gd name="T67" fmla="*/ 2147483647 h 26"/>
                <a:gd name="T68" fmla="*/ 2147483647 w 150"/>
                <a:gd name="T69" fmla="*/ 2147483647 h 26"/>
                <a:gd name="T70" fmla="*/ 2147483647 w 150"/>
                <a:gd name="T71" fmla="*/ 2147483647 h 26"/>
                <a:gd name="T72" fmla="*/ 2147483647 w 150"/>
                <a:gd name="T73" fmla="*/ 2147483647 h 26"/>
                <a:gd name="T74" fmla="*/ 2147483647 w 150"/>
                <a:gd name="T75" fmla="*/ 2147483647 h 26"/>
                <a:gd name="T76" fmla="*/ 2147483647 w 150"/>
                <a:gd name="T77" fmla="*/ 2147483647 h 26"/>
                <a:gd name="T78" fmla="*/ 2147483647 w 150"/>
                <a:gd name="T79" fmla="*/ 2147483647 h 26"/>
                <a:gd name="T80" fmla="*/ 2147483647 w 150"/>
                <a:gd name="T81" fmla="*/ 2147483647 h 26"/>
                <a:gd name="T82" fmla="*/ 2147483647 w 150"/>
                <a:gd name="T83" fmla="*/ 2147483647 h 26"/>
                <a:gd name="T84" fmla="*/ 2147483647 w 150"/>
                <a:gd name="T85" fmla="*/ 2147483647 h 26"/>
                <a:gd name="T86" fmla="*/ 2147483647 w 150"/>
                <a:gd name="T87" fmla="*/ 2147483647 h 26"/>
                <a:gd name="T88" fmla="*/ 2147483647 w 150"/>
                <a:gd name="T89" fmla="*/ 2147483647 h 26"/>
                <a:gd name="T90" fmla="*/ 2147483647 w 150"/>
                <a:gd name="T91" fmla="*/ 2147483647 h 26"/>
                <a:gd name="T92" fmla="*/ 2147483647 w 150"/>
                <a:gd name="T93" fmla="*/ 2147483647 h 26"/>
                <a:gd name="T94" fmla="*/ 2147483647 w 150"/>
                <a:gd name="T95" fmla="*/ 2147483647 h 26"/>
                <a:gd name="T96" fmla="*/ 2147483647 w 150"/>
                <a:gd name="T97" fmla="*/ 2147483647 h 26"/>
                <a:gd name="T98" fmla="*/ 2147483647 w 150"/>
                <a:gd name="T99" fmla="*/ 2147483647 h 26"/>
                <a:gd name="T100" fmla="*/ 2147483647 w 150"/>
                <a:gd name="T101" fmla="*/ 2147483647 h 26"/>
                <a:gd name="T102" fmla="*/ 2147483647 w 150"/>
                <a:gd name="T103" fmla="*/ 2147483647 h 26"/>
                <a:gd name="T104" fmla="*/ 2147483647 w 150"/>
                <a:gd name="T105" fmla="*/ 2147483647 h 26"/>
                <a:gd name="T106" fmla="*/ 2147483647 w 150"/>
                <a:gd name="T107" fmla="*/ 2147483647 h 26"/>
                <a:gd name="T108" fmla="*/ 2147483647 w 150"/>
                <a:gd name="T109" fmla="*/ 2147483647 h 26"/>
                <a:gd name="T110" fmla="*/ 2147483647 w 150"/>
                <a:gd name="T111" fmla="*/ 2147483647 h 26"/>
                <a:gd name="T112" fmla="*/ 2147483647 w 150"/>
                <a:gd name="T113" fmla="*/ 2147483647 h 26"/>
                <a:gd name="T114" fmla="*/ 2147483647 w 150"/>
                <a:gd name="T115" fmla="*/ 2147483647 h 26"/>
                <a:gd name="T116" fmla="*/ 2147483647 w 150"/>
                <a:gd name="T117" fmla="*/ 2147483647 h 26"/>
                <a:gd name="T118" fmla="*/ 2147483647 w 150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6"/>
                <a:gd name="T182" fmla="*/ 150 w 150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6">
                  <a:moveTo>
                    <a:pt x="12" y="2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9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0" y="25"/>
                  </a:lnTo>
                  <a:lnTo>
                    <a:pt x="12" y="25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52" y="17"/>
                  </a:lnTo>
                  <a:lnTo>
                    <a:pt x="52" y="13"/>
                  </a:lnTo>
                  <a:lnTo>
                    <a:pt x="49" y="9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6" y="7"/>
                  </a:lnTo>
                  <a:lnTo>
                    <a:pt x="33" y="9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2" y="22"/>
                  </a:lnTo>
                  <a:lnTo>
                    <a:pt x="36" y="25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8" y="25"/>
                  </a:lnTo>
                  <a:lnTo>
                    <a:pt x="50" y="23"/>
                  </a:lnTo>
                  <a:lnTo>
                    <a:pt x="52" y="20"/>
                  </a:lnTo>
                  <a:lnTo>
                    <a:pt x="45" y="20"/>
                  </a:lnTo>
                  <a:close/>
                  <a:moveTo>
                    <a:pt x="46" y="14"/>
                  </a:moveTo>
                  <a:lnTo>
                    <a:pt x="37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1" y="10"/>
                  </a:lnTo>
                  <a:lnTo>
                    <a:pt x="45" y="12"/>
                  </a:lnTo>
                  <a:lnTo>
                    <a:pt x="46" y="13"/>
                  </a:lnTo>
                  <a:lnTo>
                    <a:pt x="46" y="14"/>
                  </a:lnTo>
                  <a:close/>
                  <a:moveTo>
                    <a:pt x="80" y="25"/>
                  </a:moveTo>
                  <a:lnTo>
                    <a:pt x="73" y="25"/>
                  </a:lnTo>
                  <a:lnTo>
                    <a:pt x="73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2" y="11"/>
                  </a:lnTo>
                  <a:lnTo>
                    <a:pt x="69" y="10"/>
                  </a:lnTo>
                  <a:lnTo>
                    <a:pt x="66" y="11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57" y="25"/>
                  </a:lnTo>
                  <a:lnTo>
                    <a:pt x="57" y="7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6" y="8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6" y="7"/>
                  </a:lnTo>
                  <a:lnTo>
                    <a:pt x="78" y="9"/>
                  </a:lnTo>
                  <a:lnTo>
                    <a:pt x="80" y="11"/>
                  </a:lnTo>
                  <a:lnTo>
                    <a:pt x="80" y="14"/>
                  </a:lnTo>
                  <a:lnTo>
                    <a:pt x="80" y="25"/>
                  </a:lnTo>
                  <a:close/>
                  <a:moveTo>
                    <a:pt x="100" y="20"/>
                  </a:moveTo>
                  <a:lnTo>
                    <a:pt x="106" y="20"/>
                  </a:lnTo>
                  <a:lnTo>
                    <a:pt x="105" y="23"/>
                  </a:lnTo>
                  <a:lnTo>
                    <a:pt x="102" y="25"/>
                  </a:lnTo>
                  <a:lnTo>
                    <a:pt x="100" y="26"/>
                  </a:lnTo>
                  <a:lnTo>
                    <a:pt x="96" y="26"/>
                  </a:lnTo>
                  <a:lnTo>
                    <a:pt x="90" y="25"/>
                  </a:lnTo>
                  <a:lnTo>
                    <a:pt x="86" y="22"/>
                  </a:lnTo>
                  <a:lnTo>
                    <a:pt x="85" y="20"/>
                  </a:lnTo>
                  <a:lnTo>
                    <a:pt x="84" y="17"/>
                  </a:lnTo>
                  <a:lnTo>
                    <a:pt x="85" y="12"/>
                  </a:lnTo>
                  <a:lnTo>
                    <a:pt x="88" y="9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100" y="7"/>
                  </a:lnTo>
                  <a:lnTo>
                    <a:pt x="104" y="9"/>
                  </a:lnTo>
                  <a:lnTo>
                    <a:pt x="106" y="13"/>
                  </a:lnTo>
                  <a:lnTo>
                    <a:pt x="106" y="17"/>
                  </a:lnTo>
                  <a:lnTo>
                    <a:pt x="90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0" y="20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0" y="13"/>
                  </a:lnTo>
                  <a:lnTo>
                    <a:pt x="98" y="12"/>
                  </a:lnTo>
                  <a:lnTo>
                    <a:pt x="97" y="11"/>
                  </a:lnTo>
                  <a:lnTo>
                    <a:pt x="96" y="10"/>
                  </a:lnTo>
                  <a:lnTo>
                    <a:pt x="93" y="11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0" y="14"/>
                  </a:lnTo>
                  <a:lnTo>
                    <a:pt x="101" y="14"/>
                  </a:lnTo>
                  <a:close/>
                  <a:moveTo>
                    <a:pt x="122" y="7"/>
                  </a:moveTo>
                  <a:lnTo>
                    <a:pt x="122" y="11"/>
                  </a:lnTo>
                  <a:lnTo>
                    <a:pt x="118" y="11"/>
                  </a:lnTo>
                  <a:lnTo>
                    <a:pt x="118" y="18"/>
                  </a:lnTo>
                  <a:lnTo>
                    <a:pt x="118" y="21"/>
                  </a:lnTo>
                  <a:lnTo>
                    <a:pt x="118" y="22"/>
                  </a:lnTo>
                  <a:lnTo>
                    <a:pt x="120" y="22"/>
                  </a:lnTo>
                  <a:lnTo>
                    <a:pt x="121" y="22"/>
                  </a:lnTo>
                  <a:lnTo>
                    <a:pt x="122" y="21"/>
                  </a:lnTo>
                  <a:lnTo>
                    <a:pt x="122" y="25"/>
                  </a:lnTo>
                  <a:lnTo>
                    <a:pt x="118" y="26"/>
                  </a:lnTo>
                  <a:lnTo>
                    <a:pt x="116" y="25"/>
                  </a:lnTo>
                  <a:lnTo>
                    <a:pt x="114" y="25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2" y="19"/>
                  </a:lnTo>
                  <a:lnTo>
                    <a:pt x="112" y="11"/>
                  </a:lnTo>
                  <a:lnTo>
                    <a:pt x="109" y="11"/>
                  </a:lnTo>
                  <a:lnTo>
                    <a:pt x="109" y="7"/>
                  </a:lnTo>
                  <a:lnTo>
                    <a:pt x="112" y="7"/>
                  </a:lnTo>
                  <a:lnTo>
                    <a:pt x="112" y="4"/>
                  </a:lnTo>
                  <a:lnTo>
                    <a:pt x="118" y="1"/>
                  </a:lnTo>
                  <a:lnTo>
                    <a:pt x="118" y="7"/>
                  </a:lnTo>
                  <a:lnTo>
                    <a:pt x="122" y="7"/>
                  </a:lnTo>
                  <a:close/>
                  <a:moveTo>
                    <a:pt x="125" y="16"/>
                  </a:moveTo>
                  <a:lnTo>
                    <a:pt x="125" y="16"/>
                  </a:lnTo>
                  <a:lnTo>
                    <a:pt x="125" y="14"/>
                  </a:lnTo>
                  <a:lnTo>
                    <a:pt x="126" y="12"/>
                  </a:lnTo>
                  <a:lnTo>
                    <a:pt x="129" y="10"/>
                  </a:lnTo>
                  <a:lnTo>
                    <a:pt x="132" y="8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8" y="9"/>
                  </a:lnTo>
                  <a:lnTo>
                    <a:pt x="149" y="12"/>
                  </a:lnTo>
                  <a:lnTo>
                    <a:pt x="150" y="16"/>
                  </a:lnTo>
                  <a:lnTo>
                    <a:pt x="149" y="20"/>
                  </a:lnTo>
                  <a:lnTo>
                    <a:pt x="148" y="23"/>
                  </a:lnTo>
                  <a:lnTo>
                    <a:pt x="142" y="25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2" y="25"/>
                  </a:lnTo>
                  <a:lnTo>
                    <a:pt x="129" y="23"/>
                  </a:lnTo>
                  <a:lnTo>
                    <a:pt x="126" y="21"/>
                  </a:lnTo>
                  <a:lnTo>
                    <a:pt x="125" y="19"/>
                  </a:lnTo>
                  <a:lnTo>
                    <a:pt x="125" y="16"/>
                  </a:lnTo>
                  <a:close/>
                  <a:moveTo>
                    <a:pt x="132" y="16"/>
                  </a:moveTo>
                  <a:lnTo>
                    <a:pt x="132" y="16"/>
                  </a:lnTo>
                  <a:lnTo>
                    <a:pt x="132" y="19"/>
                  </a:lnTo>
                  <a:lnTo>
                    <a:pt x="133" y="20"/>
                  </a:lnTo>
                  <a:lnTo>
                    <a:pt x="137" y="22"/>
                  </a:lnTo>
                  <a:lnTo>
                    <a:pt x="140" y="21"/>
                  </a:lnTo>
                  <a:lnTo>
                    <a:pt x="142" y="20"/>
                  </a:lnTo>
                  <a:lnTo>
                    <a:pt x="144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1"/>
                  </a:lnTo>
                  <a:lnTo>
                    <a:pt x="137" y="11"/>
                  </a:lnTo>
                  <a:lnTo>
                    <a:pt x="136" y="11"/>
                  </a:lnTo>
                  <a:lnTo>
                    <a:pt x="133" y="12"/>
                  </a:lnTo>
                  <a:lnTo>
                    <a:pt x="132" y="14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1" name="Freeform 31"/>
            <p:cNvSpPr>
              <a:spLocks noEditPoints="1"/>
            </p:cNvSpPr>
            <p:nvPr/>
          </p:nvSpPr>
          <p:spPr bwMode="auto">
            <a:xfrm>
              <a:off x="1571625" y="85725"/>
              <a:ext cx="542925" cy="228600"/>
            </a:xfrm>
            <a:custGeom>
              <a:avLst/>
              <a:gdLst>
                <a:gd name="T0" fmla="*/ 2147483647 w 228"/>
                <a:gd name="T1" fmla="*/ 2147483647 h 72"/>
                <a:gd name="T2" fmla="*/ 2147483647 w 228"/>
                <a:gd name="T3" fmla="*/ 2147483647 h 72"/>
                <a:gd name="T4" fmla="*/ 2147483647 w 228"/>
                <a:gd name="T5" fmla="*/ 2147483647 h 72"/>
                <a:gd name="T6" fmla="*/ 2147483647 w 228"/>
                <a:gd name="T7" fmla="*/ 2147483647 h 72"/>
                <a:gd name="T8" fmla="*/ 2147483647 w 228"/>
                <a:gd name="T9" fmla="*/ 2147483647 h 72"/>
                <a:gd name="T10" fmla="*/ 2147483647 w 228"/>
                <a:gd name="T11" fmla="*/ 2147483647 h 72"/>
                <a:gd name="T12" fmla="*/ 2147483647 w 228"/>
                <a:gd name="T13" fmla="*/ 2147483647 h 72"/>
                <a:gd name="T14" fmla="*/ 2147483647 w 228"/>
                <a:gd name="T15" fmla="*/ 2147483647 h 72"/>
                <a:gd name="T16" fmla="*/ 2147483647 w 228"/>
                <a:gd name="T17" fmla="*/ 2147483647 h 72"/>
                <a:gd name="T18" fmla="*/ 2147483647 w 228"/>
                <a:gd name="T19" fmla="*/ 2147483647 h 72"/>
                <a:gd name="T20" fmla="*/ 2147483647 w 228"/>
                <a:gd name="T21" fmla="*/ 2147483647 h 72"/>
                <a:gd name="T22" fmla="*/ 2147483647 w 228"/>
                <a:gd name="T23" fmla="*/ 2147483647 h 72"/>
                <a:gd name="T24" fmla="*/ 2147483647 w 228"/>
                <a:gd name="T25" fmla="*/ 2147483647 h 72"/>
                <a:gd name="T26" fmla="*/ 2147483647 w 228"/>
                <a:gd name="T27" fmla="*/ 2147483647 h 72"/>
                <a:gd name="T28" fmla="*/ 2147483647 w 228"/>
                <a:gd name="T29" fmla="*/ 2147483647 h 72"/>
                <a:gd name="T30" fmla="*/ 2147483647 w 228"/>
                <a:gd name="T31" fmla="*/ 2147483647 h 72"/>
                <a:gd name="T32" fmla="*/ 2147483647 w 228"/>
                <a:gd name="T33" fmla="*/ 2147483647 h 72"/>
                <a:gd name="T34" fmla="*/ 2147483647 w 228"/>
                <a:gd name="T35" fmla="*/ 2147483647 h 72"/>
                <a:gd name="T36" fmla="*/ 2147483647 w 228"/>
                <a:gd name="T37" fmla="*/ 2147483647 h 72"/>
                <a:gd name="T38" fmla="*/ 2147483647 w 228"/>
                <a:gd name="T39" fmla="*/ 2147483647 h 72"/>
                <a:gd name="T40" fmla="*/ 2147483647 w 228"/>
                <a:gd name="T41" fmla="*/ 2147483647 h 72"/>
                <a:gd name="T42" fmla="*/ 2147483647 w 228"/>
                <a:gd name="T43" fmla="*/ 2147483647 h 72"/>
                <a:gd name="T44" fmla="*/ 2147483647 w 228"/>
                <a:gd name="T45" fmla="*/ 2147483647 h 72"/>
                <a:gd name="T46" fmla="*/ 2147483647 w 228"/>
                <a:gd name="T47" fmla="*/ 2147483647 h 72"/>
                <a:gd name="T48" fmla="*/ 2147483647 w 228"/>
                <a:gd name="T49" fmla="*/ 2147483647 h 72"/>
                <a:gd name="T50" fmla="*/ 2147483647 w 228"/>
                <a:gd name="T51" fmla="*/ 2147483647 h 72"/>
                <a:gd name="T52" fmla="*/ 2147483647 w 228"/>
                <a:gd name="T53" fmla="*/ 2147483647 h 72"/>
                <a:gd name="T54" fmla="*/ 2147483647 w 228"/>
                <a:gd name="T55" fmla="*/ 2147483647 h 72"/>
                <a:gd name="T56" fmla="*/ 2147483647 w 228"/>
                <a:gd name="T57" fmla="*/ 2147483647 h 72"/>
                <a:gd name="T58" fmla="*/ 2147483647 w 228"/>
                <a:gd name="T59" fmla="*/ 2147483647 h 72"/>
                <a:gd name="T60" fmla="*/ 2147483647 w 228"/>
                <a:gd name="T61" fmla="*/ 2147483647 h 72"/>
                <a:gd name="T62" fmla="*/ 2147483647 w 228"/>
                <a:gd name="T63" fmla="*/ 2147483647 h 72"/>
                <a:gd name="T64" fmla="*/ 2147483647 w 228"/>
                <a:gd name="T65" fmla="*/ 2147483647 h 72"/>
                <a:gd name="T66" fmla="*/ 2147483647 w 228"/>
                <a:gd name="T67" fmla="*/ 2147483647 h 72"/>
                <a:gd name="T68" fmla="*/ 2147483647 w 228"/>
                <a:gd name="T69" fmla="*/ 2147483647 h 72"/>
                <a:gd name="T70" fmla="*/ 2147483647 w 228"/>
                <a:gd name="T71" fmla="*/ 2147483647 h 72"/>
                <a:gd name="T72" fmla="*/ 2147483647 w 228"/>
                <a:gd name="T73" fmla="*/ 2147483647 h 72"/>
                <a:gd name="T74" fmla="*/ 2147483647 w 228"/>
                <a:gd name="T75" fmla="*/ 2147483647 h 72"/>
                <a:gd name="T76" fmla="*/ 2147483647 w 228"/>
                <a:gd name="T77" fmla="*/ 2147483647 h 72"/>
                <a:gd name="T78" fmla="*/ 2147483647 w 228"/>
                <a:gd name="T79" fmla="*/ 2147483647 h 72"/>
                <a:gd name="T80" fmla="*/ 2147483647 w 228"/>
                <a:gd name="T81" fmla="*/ 2147483647 h 72"/>
                <a:gd name="T82" fmla="*/ 2147483647 w 228"/>
                <a:gd name="T83" fmla="*/ 2147483647 h 72"/>
                <a:gd name="T84" fmla="*/ 2147483647 w 228"/>
                <a:gd name="T85" fmla="*/ 2147483647 h 72"/>
                <a:gd name="T86" fmla="*/ 2147483647 w 228"/>
                <a:gd name="T87" fmla="*/ 2147483647 h 72"/>
                <a:gd name="T88" fmla="*/ 2147483647 w 228"/>
                <a:gd name="T89" fmla="*/ 2147483647 h 72"/>
                <a:gd name="T90" fmla="*/ 2147483647 w 228"/>
                <a:gd name="T91" fmla="*/ 2147483647 h 72"/>
                <a:gd name="T92" fmla="*/ 2147483647 w 228"/>
                <a:gd name="T93" fmla="*/ 2147483647 h 72"/>
                <a:gd name="T94" fmla="*/ 2147483647 w 228"/>
                <a:gd name="T95" fmla="*/ 2147483647 h 72"/>
                <a:gd name="T96" fmla="*/ 2147483647 w 228"/>
                <a:gd name="T97" fmla="*/ 2147483647 h 72"/>
                <a:gd name="T98" fmla="*/ 2147483647 w 228"/>
                <a:gd name="T99" fmla="*/ 2147483647 h 72"/>
                <a:gd name="T100" fmla="*/ 2147483647 w 228"/>
                <a:gd name="T101" fmla="*/ 2147483647 h 72"/>
                <a:gd name="T102" fmla="*/ 2147483647 w 228"/>
                <a:gd name="T103" fmla="*/ 2147483647 h 72"/>
                <a:gd name="T104" fmla="*/ 2147483647 w 228"/>
                <a:gd name="T105" fmla="*/ 2147483647 h 72"/>
                <a:gd name="T106" fmla="*/ 2147483647 w 228"/>
                <a:gd name="T107" fmla="*/ 2147483647 h 72"/>
                <a:gd name="T108" fmla="*/ 2147483647 w 228"/>
                <a:gd name="T109" fmla="*/ 2147483647 h 72"/>
                <a:gd name="T110" fmla="*/ 2147483647 w 228"/>
                <a:gd name="T111" fmla="*/ 2147483647 h 72"/>
                <a:gd name="T112" fmla="*/ 2147483647 w 228"/>
                <a:gd name="T113" fmla="*/ 2147483647 h 72"/>
                <a:gd name="T114" fmla="*/ 2147483647 w 228"/>
                <a:gd name="T115" fmla="*/ 2147483647 h 72"/>
                <a:gd name="T116" fmla="*/ 2147483647 w 228"/>
                <a:gd name="T117" fmla="*/ 2147483647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8"/>
                <a:gd name="T178" fmla="*/ 0 h 72"/>
                <a:gd name="T179" fmla="*/ 228 w 228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8" h="72">
                  <a:moveTo>
                    <a:pt x="11" y="26"/>
                  </a:move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5"/>
                  </a:lnTo>
                  <a:lnTo>
                    <a:pt x="18" y="5"/>
                  </a:lnTo>
                  <a:lnTo>
                    <a:pt x="18" y="26"/>
                  </a:lnTo>
                  <a:lnTo>
                    <a:pt x="11" y="26"/>
                  </a:lnTo>
                  <a:close/>
                  <a:moveTo>
                    <a:pt x="35" y="26"/>
                  </a:moveTo>
                  <a:lnTo>
                    <a:pt x="30" y="26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43" y="12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5" y="16"/>
                  </a:lnTo>
                  <a:lnTo>
                    <a:pt x="35" y="20"/>
                  </a:lnTo>
                  <a:lnTo>
                    <a:pt x="35" y="26"/>
                  </a:lnTo>
                  <a:close/>
                  <a:moveTo>
                    <a:pt x="62" y="20"/>
                  </a:moveTo>
                  <a:lnTo>
                    <a:pt x="67" y="21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1" y="25"/>
                  </a:lnTo>
                  <a:lnTo>
                    <a:pt x="47" y="23"/>
                  </a:lnTo>
                  <a:lnTo>
                    <a:pt x="46" y="20"/>
                  </a:lnTo>
                  <a:lnTo>
                    <a:pt x="44" y="17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7" y="13"/>
                  </a:lnTo>
                  <a:lnTo>
                    <a:pt x="68" y="18"/>
                  </a:lnTo>
                  <a:lnTo>
                    <a:pt x="51" y="18"/>
                  </a:lnTo>
                  <a:lnTo>
                    <a:pt x="52" y="20"/>
                  </a:lnTo>
                  <a:lnTo>
                    <a:pt x="54" y="21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62" y="20"/>
                  </a:lnTo>
                  <a:close/>
                  <a:moveTo>
                    <a:pt x="62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3"/>
                  </a:lnTo>
                  <a:lnTo>
                    <a:pt x="51" y="15"/>
                  </a:lnTo>
                  <a:lnTo>
                    <a:pt x="62" y="15"/>
                  </a:lnTo>
                  <a:close/>
                  <a:moveTo>
                    <a:pt x="95" y="26"/>
                  </a:moveTo>
                  <a:lnTo>
                    <a:pt x="88" y="26"/>
                  </a:lnTo>
                  <a:lnTo>
                    <a:pt x="88" y="16"/>
                  </a:lnTo>
                  <a:lnTo>
                    <a:pt x="88" y="13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2" y="11"/>
                  </a:lnTo>
                  <a:lnTo>
                    <a:pt x="80" y="12"/>
                  </a:lnTo>
                  <a:lnTo>
                    <a:pt x="79" y="13"/>
                  </a:lnTo>
                  <a:lnTo>
                    <a:pt x="79" y="18"/>
                  </a:lnTo>
                  <a:lnTo>
                    <a:pt x="79" y="26"/>
                  </a:lnTo>
                  <a:lnTo>
                    <a:pt x="72" y="26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79" y="10"/>
                  </a:lnTo>
                  <a:lnTo>
                    <a:pt x="82" y="8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5" y="26"/>
                  </a:lnTo>
                  <a:close/>
                  <a:moveTo>
                    <a:pt x="112" y="7"/>
                  </a:moveTo>
                  <a:lnTo>
                    <a:pt x="112" y="11"/>
                  </a:lnTo>
                  <a:lnTo>
                    <a:pt x="107" y="11"/>
                  </a:lnTo>
                  <a:lnTo>
                    <a:pt x="107" y="18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1" y="22"/>
                  </a:lnTo>
                  <a:lnTo>
                    <a:pt x="112" y="21"/>
                  </a:lnTo>
                  <a:lnTo>
                    <a:pt x="112" y="25"/>
                  </a:lnTo>
                  <a:lnTo>
                    <a:pt x="110" y="26"/>
                  </a:lnTo>
                  <a:lnTo>
                    <a:pt x="107" y="26"/>
                  </a:lnTo>
                  <a:lnTo>
                    <a:pt x="104" y="26"/>
                  </a:lnTo>
                  <a:lnTo>
                    <a:pt x="103" y="25"/>
                  </a:lnTo>
                  <a:lnTo>
                    <a:pt x="103" y="24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0" y="19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0" y="4"/>
                  </a:lnTo>
                  <a:lnTo>
                    <a:pt x="107" y="1"/>
                  </a:lnTo>
                  <a:lnTo>
                    <a:pt x="107" y="7"/>
                  </a:lnTo>
                  <a:lnTo>
                    <a:pt x="112" y="7"/>
                  </a:lnTo>
                  <a:close/>
                  <a:moveTo>
                    <a:pt x="116" y="5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16" y="5"/>
                  </a:lnTo>
                  <a:close/>
                  <a:moveTo>
                    <a:pt x="116" y="26"/>
                  </a:moveTo>
                  <a:lnTo>
                    <a:pt x="116" y="7"/>
                  </a:lnTo>
                  <a:lnTo>
                    <a:pt x="123" y="7"/>
                  </a:lnTo>
                  <a:lnTo>
                    <a:pt x="123" y="26"/>
                  </a:lnTo>
                  <a:lnTo>
                    <a:pt x="116" y="26"/>
                  </a:lnTo>
                  <a:close/>
                  <a:moveTo>
                    <a:pt x="151" y="26"/>
                  </a:moveTo>
                  <a:lnTo>
                    <a:pt x="144" y="26"/>
                  </a:lnTo>
                  <a:lnTo>
                    <a:pt x="144" y="16"/>
                  </a:lnTo>
                  <a:lnTo>
                    <a:pt x="144" y="13"/>
                  </a:lnTo>
                  <a:lnTo>
                    <a:pt x="144" y="12"/>
                  </a:lnTo>
                  <a:lnTo>
                    <a:pt x="143" y="11"/>
                  </a:lnTo>
                  <a:lnTo>
                    <a:pt x="142" y="10"/>
                  </a:lnTo>
                  <a:lnTo>
                    <a:pt x="140" y="10"/>
                  </a:lnTo>
                  <a:lnTo>
                    <a:pt x="138" y="11"/>
                  </a:lnTo>
                  <a:lnTo>
                    <a:pt x="135" y="13"/>
                  </a:lnTo>
                  <a:lnTo>
                    <a:pt x="135" y="18"/>
                  </a:lnTo>
                  <a:lnTo>
                    <a:pt x="135" y="26"/>
                  </a:lnTo>
                  <a:lnTo>
                    <a:pt x="128" y="26"/>
                  </a:lnTo>
                  <a:lnTo>
                    <a:pt x="128" y="7"/>
                  </a:lnTo>
                  <a:lnTo>
                    <a:pt x="135" y="7"/>
                  </a:lnTo>
                  <a:lnTo>
                    <a:pt x="135" y="10"/>
                  </a:lnTo>
                  <a:lnTo>
                    <a:pt x="138" y="8"/>
                  </a:lnTo>
                  <a:lnTo>
                    <a:pt x="143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0" y="9"/>
                  </a:lnTo>
                  <a:lnTo>
                    <a:pt x="151" y="11"/>
                  </a:lnTo>
                  <a:lnTo>
                    <a:pt x="151" y="14"/>
                  </a:lnTo>
                  <a:lnTo>
                    <a:pt x="151" y="26"/>
                  </a:lnTo>
                  <a:close/>
                  <a:moveTo>
                    <a:pt x="156" y="16"/>
                  </a:moveTo>
                  <a:lnTo>
                    <a:pt x="156" y="16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9" y="9"/>
                  </a:lnTo>
                  <a:lnTo>
                    <a:pt x="162" y="8"/>
                  </a:lnTo>
                  <a:lnTo>
                    <a:pt x="164" y="7"/>
                  </a:lnTo>
                  <a:lnTo>
                    <a:pt x="168" y="7"/>
                  </a:lnTo>
                  <a:lnTo>
                    <a:pt x="174" y="7"/>
                  </a:lnTo>
                  <a:lnTo>
                    <a:pt x="178" y="10"/>
                  </a:lnTo>
                  <a:lnTo>
                    <a:pt x="180" y="12"/>
                  </a:lnTo>
                  <a:lnTo>
                    <a:pt x="182" y="16"/>
                  </a:lnTo>
                  <a:lnTo>
                    <a:pt x="180" y="20"/>
                  </a:lnTo>
                  <a:lnTo>
                    <a:pt x="178" y="23"/>
                  </a:lnTo>
                  <a:lnTo>
                    <a:pt x="174" y="25"/>
                  </a:lnTo>
                  <a:lnTo>
                    <a:pt x="168" y="26"/>
                  </a:lnTo>
                  <a:lnTo>
                    <a:pt x="164" y="26"/>
                  </a:lnTo>
                  <a:lnTo>
                    <a:pt x="162" y="25"/>
                  </a:lnTo>
                  <a:lnTo>
                    <a:pt x="159" y="23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6" y="16"/>
                  </a:lnTo>
                  <a:close/>
                  <a:moveTo>
                    <a:pt x="163" y="16"/>
                  </a:moveTo>
                  <a:lnTo>
                    <a:pt x="163" y="16"/>
                  </a:lnTo>
                  <a:lnTo>
                    <a:pt x="163" y="19"/>
                  </a:lnTo>
                  <a:lnTo>
                    <a:pt x="164" y="21"/>
                  </a:lnTo>
                  <a:lnTo>
                    <a:pt x="166" y="22"/>
                  </a:lnTo>
                  <a:lnTo>
                    <a:pt x="168" y="22"/>
                  </a:lnTo>
                  <a:lnTo>
                    <a:pt x="172" y="21"/>
                  </a:lnTo>
                  <a:lnTo>
                    <a:pt x="174" y="19"/>
                  </a:lnTo>
                  <a:lnTo>
                    <a:pt x="175" y="16"/>
                  </a:lnTo>
                  <a:lnTo>
                    <a:pt x="174" y="14"/>
                  </a:lnTo>
                  <a:lnTo>
                    <a:pt x="172" y="13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6" y="11"/>
                  </a:lnTo>
                  <a:lnTo>
                    <a:pt x="164" y="13"/>
                  </a:lnTo>
                  <a:lnTo>
                    <a:pt x="163" y="14"/>
                  </a:lnTo>
                  <a:lnTo>
                    <a:pt x="163" y="16"/>
                  </a:lnTo>
                  <a:close/>
                  <a:moveTo>
                    <a:pt x="34" y="65"/>
                  </a:moveTo>
                  <a:lnTo>
                    <a:pt x="26" y="65"/>
                  </a:lnTo>
                  <a:lnTo>
                    <a:pt x="23" y="59"/>
                  </a:lnTo>
                  <a:lnTo>
                    <a:pt x="10" y="5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34" y="65"/>
                  </a:lnTo>
                  <a:close/>
                  <a:moveTo>
                    <a:pt x="22" y="55"/>
                  </a:moveTo>
                  <a:lnTo>
                    <a:pt x="16" y="45"/>
                  </a:lnTo>
                  <a:lnTo>
                    <a:pt x="11" y="55"/>
                  </a:lnTo>
                  <a:lnTo>
                    <a:pt x="22" y="55"/>
                  </a:lnTo>
                  <a:close/>
                  <a:moveTo>
                    <a:pt x="36" y="65"/>
                  </a:moveTo>
                  <a:lnTo>
                    <a:pt x="36" y="39"/>
                  </a:lnTo>
                  <a:lnTo>
                    <a:pt x="43" y="39"/>
                  </a:lnTo>
                  <a:lnTo>
                    <a:pt x="43" y="65"/>
                  </a:lnTo>
                  <a:lnTo>
                    <a:pt x="36" y="65"/>
                  </a:lnTo>
                  <a:close/>
                  <a:moveTo>
                    <a:pt x="62" y="47"/>
                  </a:moveTo>
                  <a:lnTo>
                    <a:pt x="62" y="50"/>
                  </a:lnTo>
                  <a:lnTo>
                    <a:pt x="56" y="50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60" y="60"/>
                  </a:lnTo>
                  <a:lnTo>
                    <a:pt x="62" y="65"/>
                  </a:lnTo>
                  <a:lnTo>
                    <a:pt x="56" y="66"/>
                  </a:lnTo>
                  <a:lnTo>
                    <a:pt x="54" y="65"/>
                  </a:lnTo>
                  <a:lnTo>
                    <a:pt x="51" y="63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47" y="50"/>
                  </a:lnTo>
                  <a:lnTo>
                    <a:pt x="47" y="47"/>
                  </a:lnTo>
                  <a:lnTo>
                    <a:pt x="50" y="47"/>
                  </a:lnTo>
                  <a:lnTo>
                    <a:pt x="50" y="43"/>
                  </a:lnTo>
                  <a:lnTo>
                    <a:pt x="56" y="40"/>
                  </a:lnTo>
                  <a:lnTo>
                    <a:pt x="56" y="47"/>
                  </a:lnTo>
                  <a:lnTo>
                    <a:pt x="62" y="47"/>
                  </a:lnTo>
                  <a:close/>
                  <a:moveTo>
                    <a:pt x="63" y="55"/>
                  </a:moveTo>
                  <a:lnTo>
                    <a:pt x="63" y="55"/>
                  </a:lnTo>
                  <a:lnTo>
                    <a:pt x="63" y="53"/>
                  </a:lnTo>
                  <a:lnTo>
                    <a:pt x="64" y="51"/>
                  </a:lnTo>
                  <a:lnTo>
                    <a:pt x="67" y="49"/>
                  </a:lnTo>
                  <a:lnTo>
                    <a:pt x="68" y="47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80" y="47"/>
                  </a:lnTo>
                  <a:lnTo>
                    <a:pt x="86" y="49"/>
                  </a:lnTo>
                  <a:lnTo>
                    <a:pt x="87" y="52"/>
                  </a:lnTo>
                  <a:lnTo>
                    <a:pt x="88" y="55"/>
                  </a:lnTo>
                  <a:lnTo>
                    <a:pt x="87" y="59"/>
                  </a:lnTo>
                  <a:lnTo>
                    <a:pt x="84" y="63"/>
                  </a:lnTo>
                  <a:lnTo>
                    <a:pt x="80" y="65"/>
                  </a:lnTo>
                  <a:lnTo>
                    <a:pt x="75" y="66"/>
                  </a:lnTo>
                  <a:lnTo>
                    <a:pt x="72" y="65"/>
                  </a:lnTo>
                  <a:lnTo>
                    <a:pt x="70" y="64"/>
                  </a:lnTo>
                  <a:lnTo>
                    <a:pt x="67" y="63"/>
                  </a:lnTo>
                  <a:lnTo>
                    <a:pt x="64" y="61"/>
                  </a:lnTo>
                  <a:lnTo>
                    <a:pt x="63" y="58"/>
                  </a:lnTo>
                  <a:lnTo>
                    <a:pt x="63" y="55"/>
                  </a:lnTo>
                  <a:close/>
                  <a:moveTo>
                    <a:pt x="70" y="56"/>
                  </a:moveTo>
                  <a:lnTo>
                    <a:pt x="70" y="56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1"/>
                  </a:lnTo>
                  <a:lnTo>
                    <a:pt x="75" y="61"/>
                  </a:lnTo>
                  <a:lnTo>
                    <a:pt x="78" y="61"/>
                  </a:lnTo>
                  <a:lnTo>
                    <a:pt x="80" y="60"/>
                  </a:lnTo>
                  <a:lnTo>
                    <a:pt x="82" y="58"/>
                  </a:lnTo>
                  <a:lnTo>
                    <a:pt x="82" y="55"/>
                  </a:lnTo>
                  <a:lnTo>
                    <a:pt x="82" y="53"/>
                  </a:lnTo>
                  <a:lnTo>
                    <a:pt x="80" y="52"/>
                  </a:lnTo>
                  <a:lnTo>
                    <a:pt x="78" y="50"/>
                  </a:lnTo>
                  <a:lnTo>
                    <a:pt x="75" y="50"/>
                  </a:lnTo>
                  <a:lnTo>
                    <a:pt x="74" y="50"/>
                  </a:lnTo>
                  <a:lnTo>
                    <a:pt x="72" y="52"/>
                  </a:lnTo>
                  <a:lnTo>
                    <a:pt x="71" y="53"/>
                  </a:lnTo>
                  <a:lnTo>
                    <a:pt x="70" y="56"/>
                  </a:lnTo>
                  <a:close/>
                  <a:moveTo>
                    <a:pt x="135" y="65"/>
                  </a:moveTo>
                  <a:lnTo>
                    <a:pt x="127" y="65"/>
                  </a:lnTo>
                  <a:lnTo>
                    <a:pt x="124" y="59"/>
                  </a:lnTo>
                  <a:lnTo>
                    <a:pt x="111" y="59"/>
                  </a:lnTo>
                  <a:lnTo>
                    <a:pt x="108" y="65"/>
                  </a:lnTo>
                  <a:lnTo>
                    <a:pt x="100" y="65"/>
                  </a:lnTo>
                  <a:lnTo>
                    <a:pt x="114" y="39"/>
                  </a:lnTo>
                  <a:lnTo>
                    <a:pt x="122" y="39"/>
                  </a:lnTo>
                  <a:lnTo>
                    <a:pt x="135" y="65"/>
                  </a:lnTo>
                  <a:close/>
                  <a:moveTo>
                    <a:pt x="122" y="55"/>
                  </a:moveTo>
                  <a:lnTo>
                    <a:pt x="118" y="45"/>
                  </a:lnTo>
                  <a:lnTo>
                    <a:pt x="114" y="55"/>
                  </a:lnTo>
                  <a:lnTo>
                    <a:pt x="122" y="55"/>
                  </a:lnTo>
                  <a:close/>
                  <a:moveTo>
                    <a:pt x="160" y="65"/>
                  </a:moveTo>
                  <a:lnTo>
                    <a:pt x="154" y="65"/>
                  </a:lnTo>
                  <a:lnTo>
                    <a:pt x="154" y="62"/>
                  </a:lnTo>
                  <a:lnTo>
                    <a:pt x="151" y="65"/>
                  </a:lnTo>
                  <a:lnTo>
                    <a:pt x="146" y="66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8" y="60"/>
                  </a:lnTo>
                  <a:lnTo>
                    <a:pt x="136" y="55"/>
                  </a:lnTo>
                  <a:lnTo>
                    <a:pt x="138" y="52"/>
                  </a:lnTo>
                  <a:lnTo>
                    <a:pt x="139" y="49"/>
                  </a:lnTo>
                  <a:lnTo>
                    <a:pt x="143" y="47"/>
                  </a:lnTo>
                  <a:lnTo>
                    <a:pt x="146" y="46"/>
                  </a:lnTo>
                  <a:lnTo>
                    <a:pt x="151" y="47"/>
                  </a:lnTo>
                  <a:lnTo>
                    <a:pt x="154" y="49"/>
                  </a:lnTo>
                  <a:lnTo>
                    <a:pt x="154" y="39"/>
                  </a:lnTo>
                  <a:lnTo>
                    <a:pt x="160" y="39"/>
                  </a:lnTo>
                  <a:lnTo>
                    <a:pt x="160" y="65"/>
                  </a:lnTo>
                  <a:close/>
                  <a:moveTo>
                    <a:pt x="143" y="55"/>
                  </a:moveTo>
                  <a:lnTo>
                    <a:pt x="143" y="55"/>
                  </a:lnTo>
                  <a:lnTo>
                    <a:pt x="143" y="58"/>
                  </a:lnTo>
                  <a:lnTo>
                    <a:pt x="144" y="60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1" y="61"/>
                  </a:lnTo>
                  <a:lnTo>
                    <a:pt x="152" y="60"/>
                  </a:lnTo>
                  <a:lnTo>
                    <a:pt x="154" y="58"/>
                  </a:lnTo>
                  <a:lnTo>
                    <a:pt x="154" y="56"/>
                  </a:lnTo>
                  <a:lnTo>
                    <a:pt x="154" y="53"/>
                  </a:lnTo>
                  <a:lnTo>
                    <a:pt x="152" y="51"/>
                  </a:lnTo>
                  <a:lnTo>
                    <a:pt x="151" y="50"/>
                  </a:lnTo>
                  <a:lnTo>
                    <a:pt x="148" y="50"/>
                  </a:lnTo>
                  <a:lnTo>
                    <a:pt x="144" y="51"/>
                  </a:lnTo>
                  <a:lnTo>
                    <a:pt x="143" y="53"/>
                  </a:lnTo>
                  <a:lnTo>
                    <a:pt x="143" y="55"/>
                  </a:lnTo>
                  <a:close/>
                  <a:moveTo>
                    <a:pt x="167" y="44"/>
                  </a:moveTo>
                  <a:lnTo>
                    <a:pt x="167" y="39"/>
                  </a:lnTo>
                  <a:lnTo>
                    <a:pt x="172" y="39"/>
                  </a:lnTo>
                  <a:lnTo>
                    <a:pt x="172" y="44"/>
                  </a:lnTo>
                  <a:lnTo>
                    <a:pt x="167" y="44"/>
                  </a:lnTo>
                  <a:close/>
                  <a:moveTo>
                    <a:pt x="167" y="65"/>
                  </a:moveTo>
                  <a:lnTo>
                    <a:pt x="167" y="47"/>
                  </a:lnTo>
                  <a:lnTo>
                    <a:pt x="172" y="47"/>
                  </a:lnTo>
                  <a:lnTo>
                    <a:pt x="172" y="65"/>
                  </a:lnTo>
                  <a:lnTo>
                    <a:pt x="167" y="65"/>
                  </a:lnTo>
                  <a:close/>
                  <a:moveTo>
                    <a:pt x="178" y="66"/>
                  </a:moveTo>
                  <a:lnTo>
                    <a:pt x="186" y="67"/>
                  </a:lnTo>
                  <a:lnTo>
                    <a:pt x="186" y="68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5" y="67"/>
                  </a:lnTo>
                  <a:lnTo>
                    <a:pt x="195" y="65"/>
                  </a:lnTo>
                  <a:lnTo>
                    <a:pt x="195" y="62"/>
                  </a:lnTo>
                  <a:lnTo>
                    <a:pt x="192" y="64"/>
                  </a:lnTo>
                  <a:lnTo>
                    <a:pt x="188" y="65"/>
                  </a:lnTo>
                  <a:lnTo>
                    <a:pt x="183" y="64"/>
                  </a:lnTo>
                  <a:lnTo>
                    <a:pt x="180" y="62"/>
                  </a:lnTo>
                  <a:lnTo>
                    <a:pt x="178" y="59"/>
                  </a:lnTo>
                  <a:lnTo>
                    <a:pt x="178" y="55"/>
                  </a:lnTo>
                  <a:lnTo>
                    <a:pt x="178" y="52"/>
                  </a:lnTo>
                  <a:lnTo>
                    <a:pt x="180" y="49"/>
                  </a:lnTo>
                  <a:lnTo>
                    <a:pt x="184" y="47"/>
                  </a:lnTo>
                  <a:lnTo>
                    <a:pt x="188" y="46"/>
                  </a:lnTo>
                  <a:lnTo>
                    <a:pt x="192" y="47"/>
                  </a:lnTo>
                  <a:lnTo>
                    <a:pt x="196" y="49"/>
                  </a:lnTo>
                  <a:lnTo>
                    <a:pt x="196" y="47"/>
                  </a:lnTo>
                  <a:lnTo>
                    <a:pt x="202" y="47"/>
                  </a:lnTo>
                  <a:lnTo>
                    <a:pt x="202" y="63"/>
                  </a:lnTo>
                  <a:lnTo>
                    <a:pt x="202" y="66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199" y="71"/>
                  </a:lnTo>
                  <a:lnTo>
                    <a:pt x="195" y="72"/>
                  </a:lnTo>
                  <a:lnTo>
                    <a:pt x="190" y="72"/>
                  </a:lnTo>
                  <a:lnTo>
                    <a:pt x="184" y="72"/>
                  </a:lnTo>
                  <a:lnTo>
                    <a:pt x="182" y="71"/>
                  </a:lnTo>
                  <a:lnTo>
                    <a:pt x="179" y="69"/>
                  </a:lnTo>
                  <a:lnTo>
                    <a:pt x="178" y="67"/>
                  </a:lnTo>
                  <a:lnTo>
                    <a:pt x="178" y="66"/>
                  </a:lnTo>
                  <a:close/>
                  <a:moveTo>
                    <a:pt x="184" y="55"/>
                  </a:moveTo>
                  <a:lnTo>
                    <a:pt x="184" y="55"/>
                  </a:lnTo>
                  <a:lnTo>
                    <a:pt x="184" y="58"/>
                  </a:lnTo>
                  <a:lnTo>
                    <a:pt x="186" y="60"/>
                  </a:lnTo>
                  <a:lnTo>
                    <a:pt x="187" y="61"/>
                  </a:lnTo>
                  <a:lnTo>
                    <a:pt x="188" y="61"/>
                  </a:lnTo>
                  <a:lnTo>
                    <a:pt x="191" y="61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5" y="55"/>
                  </a:lnTo>
                  <a:lnTo>
                    <a:pt x="195" y="53"/>
                  </a:lnTo>
                  <a:lnTo>
                    <a:pt x="194" y="51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6" y="51"/>
                  </a:lnTo>
                  <a:lnTo>
                    <a:pt x="184" y="53"/>
                  </a:lnTo>
                  <a:lnTo>
                    <a:pt x="184" y="55"/>
                  </a:lnTo>
                  <a:close/>
                  <a:moveTo>
                    <a:pt x="222" y="59"/>
                  </a:moveTo>
                  <a:lnTo>
                    <a:pt x="228" y="60"/>
                  </a:lnTo>
                  <a:lnTo>
                    <a:pt x="226" y="62"/>
                  </a:lnTo>
                  <a:lnTo>
                    <a:pt x="224" y="64"/>
                  </a:lnTo>
                  <a:lnTo>
                    <a:pt x="220" y="65"/>
                  </a:lnTo>
                  <a:lnTo>
                    <a:pt x="218" y="66"/>
                  </a:lnTo>
                  <a:lnTo>
                    <a:pt x="212" y="65"/>
                  </a:lnTo>
                  <a:lnTo>
                    <a:pt x="208" y="62"/>
                  </a:lnTo>
                  <a:lnTo>
                    <a:pt x="206" y="59"/>
                  </a:lnTo>
                  <a:lnTo>
                    <a:pt x="206" y="56"/>
                  </a:lnTo>
                  <a:lnTo>
                    <a:pt x="206" y="52"/>
                  </a:lnTo>
                  <a:lnTo>
                    <a:pt x="208" y="49"/>
                  </a:lnTo>
                  <a:lnTo>
                    <a:pt x="212" y="47"/>
                  </a:lnTo>
                  <a:lnTo>
                    <a:pt x="218" y="46"/>
                  </a:lnTo>
                  <a:lnTo>
                    <a:pt x="222" y="47"/>
                  </a:lnTo>
                  <a:lnTo>
                    <a:pt x="224" y="49"/>
                  </a:lnTo>
                  <a:lnTo>
                    <a:pt x="228" y="52"/>
                  </a:lnTo>
                  <a:lnTo>
                    <a:pt x="228" y="57"/>
                  </a:lnTo>
                  <a:lnTo>
                    <a:pt x="212" y="57"/>
                  </a:lnTo>
                  <a:lnTo>
                    <a:pt x="212" y="59"/>
                  </a:lnTo>
                  <a:lnTo>
                    <a:pt x="214" y="60"/>
                  </a:lnTo>
                  <a:lnTo>
                    <a:pt x="218" y="62"/>
                  </a:lnTo>
                  <a:lnTo>
                    <a:pt x="220" y="61"/>
                  </a:lnTo>
                  <a:lnTo>
                    <a:pt x="222" y="59"/>
                  </a:lnTo>
                  <a:close/>
                  <a:moveTo>
                    <a:pt x="222" y="54"/>
                  </a:moveTo>
                  <a:lnTo>
                    <a:pt x="222" y="54"/>
                  </a:lnTo>
                  <a:lnTo>
                    <a:pt x="222" y="52"/>
                  </a:lnTo>
                  <a:lnTo>
                    <a:pt x="220" y="51"/>
                  </a:lnTo>
                  <a:lnTo>
                    <a:pt x="219" y="50"/>
                  </a:lnTo>
                  <a:lnTo>
                    <a:pt x="218" y="50"/>
                  </a:lnTo>
                  <a:lnTo>
                    <a:pt x="215" y="50"/>
                  </a:lnTo>
                  <a:lnTo>
                    <a:pt x="214" y="51"/>
                  </a:lnTo>
                  <a:lnTo>
                    <a:pt x="212" y="52"/>
                  </a:lnTo>
                  <a:lnTo>
                    <a:pt x="21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2" name="Freeform 33"/>
            <p:cNvSpPr>
              <a:spLocks noEditPoints="1"/>
            </p:cNvSpPr>
            <p:nvPr/>
          </p:nvSpPr>
          <p:spPr bwMode="auto">
            <a:xfrm>
              <a:off x="2514600" y="2676525"/>
              <a:ext cx="523875" cy="104775"/>
            </a:xfrm>
            <a:custGeom>
              <a:avLst/>
              <a:gdLst>
                <a:gd name="T0" fmla="*/ 2147483647 w 219"/>
                <a:gd name="T1" fmla="*/ 2147483647 h 33"/>
                <a:gd name="T2" fmla="*/ 2147483647 w 219"/>
                <a:gd name="T3" fmla="*/ 2147483647 h 33"/>
                <a:gd name="T4" fmla="*/ 2147483647 w 219"/>
                <a:gd name="T5" fmla="*/ 2147483647 h 33"/>
                <a:gd name="T6" fmla="*/ 2147483647 w 219"/>
                <a:gd name="T7" fmla="*/ 2147483647 h 33"/>
                <a:gd name="T8" fmla="*/ 2147483647 w 219"/>
                <a:gd name="T9" fmla="*/ 2147483647 h 33"/>
                <a:gd name="T10" fmla="*/ 2147483647 w 219"/>
                <a:gd name="T11" fmla="*/ 2147483647 h 33"/>
                <a:gd name="T12" fmla="*/ 2147483647 w 219"/>
                <a:gd name="T13" fmla="*/ 2147483647 h 33"/>
                <a:gd name="T14" fmla="*/ 2147483647 w 219"/>
                <a:gd name="T15" fmla="*/ 2147483647 h 33"/>
                <a:gd name="T16" fmla="*/ 2147483647 w 219"/>
                <a:gd name="T17" fmla="*/ 2147483647 h 33"/>
                <a:gd name="T18" fmla="*/ 2147483647 w 219"/>
                <a:gd name="T19" fmla="*/ 2147483647 h 33"/>
                <a:gd name="T20" fmla="*/ 2147483647 w 219"/>
                <a:gd name="T21" fmla="*/ 2147483647 h 33"/>
                <a:gd name="T22" fmla="*/ 2147483647 w 219"/>
                <a:gd name="T23" fmla="*/ 2147483647 h 33"/>
                <a:gd name="T24" fmla="*/ 2147483647 w 219"/>
                <a:gd name="T25" fmla="*/ 2147483647 h 33"/>
                <a:gd name="T26" fmla="*/ 2147483647 w 219"/>
                <a:gd name="T27" fmla="*/ 2147483647 h 33"/>
                <a:gd name="T28" fmla="*/ 2147483647 w 219"/>
                <a:gd name="T29" fmla="*/ 2147483647 h 33"/>
                <a:gd name="T30" fmla="*/ 2147483647 w 219"/>
                <a:gd name="T31" fmla="*/ 2147483647 h 33"/>
                <a:gd name="T32" fmla="*/ 2147483647 w 219"/>
                <a:gd name="T33" fmla="*/ 2147483647 h 33"/>
                <a:gd name="T34" fmla="*/ 2147483647 w 219"/>
                <a:gd name="T35" fmla="*/ 2147483647 h 33"/>
                <a:gd name="T36" fmla="*/ 2147483647 w 219"/>
                <a:gd name="T37" fmla="*/ 2147483647 h 33"/>
                <a:gd name="T38" fmla="*/ 2147483647 w 219"/>
                <a:gd name="T39" fmla="*/ 2147483647 h 33"/>
                <a:gd name="T40" fmla="*/ 2147483647 w 219"/>
                <a:gd name="T41" fmla="*/ 2147483647 h 33"/>
                <a:gd name="T42" fmla="*/ 2147483647 w 219"/>
                <a:gd name="T43" fmla="*/ 2147483647 h 33"/>
                <a:gd name="T44" fmla="*/ 2147483647 w 219"/>
                <a:gd name="T45" fmla="*/ 2147483647 h 33"/>
                <a:gd name="T46" fmla="*/ 2147483647 w 219"/>
                <a:gd name="T47" fmla="*/ 2147483647 h 33"/>
                <a:gd name="T48" fmla="*/ 2147483647 w 219"/>
                <a:gd name="T49" fmla="*/ 2147483647 h 33"/>
                <a:gd name="T50" fmla="*/ 2147483647 w 219"/>
                <a:gd name="T51" fmla="*/ 2147483647 h 33"/>
                <a:gd name="T52" fmla="*/ 2147483647 w 219"/>
                <a:gd name="T53" fmla="*/ 2147483647 h 33"/>
                <a:gd name="T54" fmla="*/ 2147483647 w 219"/>
                <a:gd name="T55" fmla="*/ 2147483647 h 33"/>
                <a:gd name="T56" fmla="*/ 2147483647 w 219"/>
                <a:gd name="T57" fmla="*/ 2147483647 h 33"/>
                <a:gd name="T58" fmla="*/ 2147483647 w 219"/>
                <a:gd name="T59" fmla="*/ 2147483647 h 33"/>
                <a:gd name="T60" fmla="*/ 2147483647 w 219"/>
                <a:gd name="T61" fmla="*/ 2147483647 h 33"/>
                <a:gd name="T62" fmla="*/ 2147483647 w 219"/>
                <a:gd name="T63" fmla="*/ 2147483647 h 33"/>
                <a:gd name="T64" fmla="*/ 2147483647 w 219"/>
                <a:gd name="T65" fmla="*/ 2147483647 h 33"/>
                <a:gd name="T66" fmla="*/ 2147483647 w 219"/>
                <a:gd name="T67" fmla="*/ 2147483647 h 33"/>
                <a:gd name="T68" fmla="*/ 2147483647 w 219"/>
                <a:gd name="T69" fmla="*/ 2147483647 h 33"/>
                <a:gd name="T70" fmla="*/ 2147483647 w 219"/>
                <a:gd name="T71" fmla="*/ 2147483647 h 33"/>
                <a:gd name="T72" fmla="*/ 2147483647 w 219"/>
                <a:gd name="T73" fmla="*/ 2147483647 h 33"/>
                <a:gd name="T74" fmla="*/ 2147483647 w 219"/>
                <a:gd name="T75" fmla="*/ 2147483647 h 33"/>
                <a:gd name="T76" fmla="*/ 2147483647 w 219"/>
                <a:gd name="T77" fmla="*/ 2147483647 h 33"/>
                <a:gd name="T78" fmla="*/ 2147483647 w 219"/>
                <a:gd name="T79" fmla="*/ 2147483647 h 33"/>
                <a:gd name="T80" fmla="*/ 2147483647 w 219"/>
                <a:gd name="T81" fmla="*/ 2147483647 h 33"/>
                <a:gd name="T82" fmla="*/ 2147483647 w 219"/>
                <a:gd name="T83" fmla="*/ 2147483647 h 33"/>
                <a:gd name="T84" fmla="*/ 2147483647 w 219"/>
                <a:gd name="T85" fmla="*/ 2147483647 h 33"/>
                <a:gd name="T86" fmla="*/ 2147483647 w 219"/>
                <a:gd name="T87" fmla="*/ 2147483647 h 33"/>
                <a:gd name="T88" fmla="*/ 2147483647 w 219"/>
                <a:gd name="T89" fmla="*/ 2147483647 h 33"/>
                <a:gd name="T90" fmla="*/ 2147483647 w 219"/>
                <a:gd name="T91" fmla="*/ 2147483647 h 33"/>
                <a:gd name="T92" fmla="*/ 2147483647 w 219"/>
                <a:gd name="T93" fmla="*/ 2147483647 h 33"/>
                <a:gd name="T94" fmla="*/ 2147483647 w 219"/>
                <a:gd name="T95" fmla="*/ 2147483647 h 33"/>
                <a:gd name="T96" fmla="*/ 2147483647 w 219"/>
                <a:gd name="T97" fmla="*/ 2147483647 h 33"/>
                <a:gd name="T98" fmla="*/ 2147483647 w 219"/>
                <a:gd name="T99" fmla="*/ 2147483647 h 33"/>
                <a:gd name="T100" fmla="*/ 2147483647 w 219"/>
                <a:gd name="T101" fmla="*/ 2147483647 h 33"/>
                <a:gd name="T102" fmla="*/ 2147483647 w 219"/>
                <a:gd name="T103" fmla="*/ 2147483647 h 33"/>
                <a:gd name="T104" fmla="*/ 2147483647 w 219"/>
                <a:gd name="T105" fmla="*/ 2147483647 h 33"/>
                <a:gd name="T106" fmla="*/ 2147483647 w 219"/>
                <a:gd name="T107" fmla="*/ 2147483647 h 33"/>
                <a:gd name="T108" fmla="*/ 2147483647 w 219"/>
                <a:gd name="T109" fmla="*/ 2147483647 h 33"/>
                <a:gd name="T110" fmla="*/ 2147483647 w 219"/>
                <a:gd name="T111" fmla="*/ 2147483647 h 33"/>
                <a:gd name="T112" fmla="*/ 2147483647 w 219"/>
                <a:gd name="T113" fmla="*/ 2147483647 h 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33"/>
                <a:gd name="T173" fmla="*/ 219 w 219"/>
                <a:gd name="T174" fmla="*/ 33 h 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33">
                  <a:moveTo>
                    <a:pt x="24" y="16"/>
                  </a:moveTo>
                  <a:lnTo>
                    <a:pt x="31" y="18"/>
                  </a:lnTo>
                  <a:lnTo>
                    <a:pt x="28" y="21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1" y="25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1" y="7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9" y="6"/>
                  </a:lnTo>
                  <a:lnTo>
                    <a:pt x="8" y="9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13" y="21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4" y="16"/>
                  </a:lnTo>
                  <a:close/>
                  <a:moveTo>
                    <a:pt x="40" y="13"/>
                  </a:moveTo>
                  <a:lnTo>
                    <a:pt x="35" y="12"/>
                  </a:lnTo>
                  <a:lnTo>
                    <a:pt x="36" y="10"/>
                  </a:lnTo>
                  <a:lnTo>
                    <a:pt x="39" y="8"/>
                  </a:lnTo>
                  <a:lnTo>
                    <a:pt x="41" y="7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6" y="25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43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0" y="13"/>
                  </a:lnTo>
                  <a:close/>
                  <a:moveTo>
                    <a:pt x="49" y="17"/>
                  </a:moveTo>
                  <a:lnTo>
                    <a:pt x="49" y="17"/>
                  </a:lnTo>
                  <a:lnTo>
                    <a:pt x="45" y="17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49" y="17"/>
                  </a:lnTo>
                  <a:close/>
                  <a:moveTo>
                    <a:pt x="60" y="7"/>
                  </a:moveTo>
                  <a:lnTo>
                    <a:pt x="67" y="7"/>
                  </a:lnTo>
                  <a:lnTo>
                    <a:pt x="67" y="9"/>
                  </a:lnTo>
                  <a:lnTo>
                    <a:pt x="71" y="7"/>
                  </a:lnTo>
                  <a:lnTo>
                    <a:pt x="73" y="6"/>
                  </a:lnTo>
                  <a:lnTo>
                    <a:pt x="79" y="7"/>
                  </a:lnTo>
                  <a:lnTo>
                    <a:pt x="80" y="8"/>
                  </a:lnTo>
                  <a:lnTo>
                    <a:pt x="81" y="9"/>
                  </a:lnTo>
                  <a:lnTo>
                    <a:pt x="84" y="7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96" y="25"/>
                  </a:lnTo>
                  <a:lnTo>
                    <a:pt x="91" y="25"/>
                  </a:lnTo>
                  <a:lnTo>
                    <a:pt x="91" y="15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25"/>
                  </a:lnTo>
                  <a:lnTo>
                    <a:pt x="76" y="25"/>
                  </a:lnTo>
                  <a:lnTo>
                    <a:pt x="76" y="15"/>
                  </a:lnTo>
                  <a:lnTo>
                    <a:pt x="75" y="12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2" y="11"/>
                  </a:lnTo>
                  <a:lnTo>
                    <a:pt x="69" y="11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25"/>
                  </a:lnTo>
                  <a:lnTo>
                    <a:pt x="60" y="25"/>
                  </a:lnTo>
                  <a:lnTo>
                    <a:pt x="60" y="7"/>
                  </a:lnTo>
                  <a:close/>
                  <a:moveTo>
                    <a:pt x="101" y="7"/>
                  </a:moveTo>
                  <a:lnTo>
                    <a:pt x="109" y="7"/>
                  </a:lnTo>
                  <a:lnTo>
                    <a:pt x="109" y="10"/>
                  </a:lnTo>
                  <a:lnTo>
                    <a:pt x="109" y="8"/>
                  </a:lnTo>
                  <a:lnTo>
                    <a:pt x="112" y="8"/>
                  </a:lnTo>
                  <a:lnTo>
                    <a:pt x="116" y="6"/>
                  </a:lnTo>
                  <a:lnTo>
                    <a:pt x="120" y="7"/>
                  </a:lnTo>
                  <a:lnTo>
                    <a:pt x="123" y="9"/>
                  </a:lnTo>
                  <a:lnTo>
                    <a:pt x="125" y="12"/>
                  </a:lnTo>
                  <a:lnTo>
                    <a:pt x="127" y="16"/>
                  </a:lnTo>
                  <a:lnTo>
                    <a:pt x="125" y="20"/>
                  </a:lnTo>
                  <a:lnTo>
                    <a:pt x="123" y="23"/>
                  </a:lnTo>
                  <a:lnTo>
                    <a:pt x="120" y="25"/>
                  </a:lnTo>
                  <a:lnTo>
                    <a:pt x="116" y="26"/>
                  </a:lnTo>
                  <a:lnTo>
                    <a:pt x="115" y="26"/>
                  </a:lnTo>
                  <a:lnTo>
                    <a:pt x="112" y="25"/>
                  </a:lnTo>
                  <a:lnTo>
                    <a:pt x="109" y="23"/>
                  </a:lnTo>
                  <a:lnTo>
                    <a:pt x="109" y="33"/>
                  </a:lnTo>
                  <a:lnTo>
                    <a:pt x="101" y="33"/>
                  </a:lnTo>
                  <a:lnTo>
                    <a:pt x="101" y="7"/>
                  </a:lnTo>
                  <a:close/>
                  <a:moveTo>
                    <a:pt x="109" y="16"/>
                  </a:moveTo>
                  <a:lnTo>
                    <a:pt x="109" y="16"/>
                  </a:lnTo>
                  <a:lnTo>
                    <a:pt x="109" y="19"/>
                  </a:lnTo>
                  <a:lnTo>
                    <a:pt x="111" y="20"/>
                  </a:lnTo>
                  <a:lnTo>
                    <a:pt x="112" y="22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9" y="21"/>
                  </a:lnTo>
                  <a:lnTo>
                    <a:pt x="119" y="19"/>
                  </a:lnTo>
                  <a:lnTo>
                    <a:pt x="120" y="17"/>
                  </a:lnTo>
                  <a:lnTo>
                    <a:pt x="119" y="14"/>
                  </a:lnTo>
                  <a:lnTo>
                    <a:pt x="119" y="12"/>
                  </a:lnTo>
                  <a:lnTo>
                    <a:pt x="116" y="11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11" y="12"/>
                  </a:lnTo>
                  <a:lnTo>
                    <a:pt x="109" y="14"/>
                  </a:lnTo>
                  <a:lnTo>
                    <a:pt x="109" y="16"/>
                  </a:lnTo>
                  <a:close/>
                  <a:moveTo>
                    <a:pt x="136" y="13"/>
                  </a:moveTo>
                  <a:lnTo>
                    <a:pt x="131" y="12"/>
                  </a:lnTo>
                  <a:lnTo>
                    <a:pt x="131" y="10"/>
                  </a:lnTo>
                  <a:lnTo>
                    <a:pt x="133" y="8"/>
                  </a:lnTo>
                  <a:lnTo>
                    <a:pt x="136" y="7"/>
                  </a:lnTo>
                  <a:lnTo>
                    <a:pt x="141" y="6"/>
                  </a:lnTo>
                  <a:lnTo>
                    <a:pt x="144" y="7"/>
                  </a:lnTo>
                  <a:lnTo>
                    <a:pt x="147" y="8"/>
                  </a:lnTo>
                  <a:lnTo>
                    <a:pt x="149" y="8"/>
                  </a:lnTo>
                  <a:lnTo>
                    <a:pt x="149" y="9"/>
                  </a:lnTo>
                  <a:lnTo>
                    <a:pt x="151" y="11"/>
                  </a:lnTo>
                  <a:lnTo>
                    <a:pt x="151" y="14"/>
                  </a:lnTo>
                  <a:lnTo>
                    <a:pt x="151" y="20"/>
                  </a:lnTo>
                  <a:lnTo>
                    <a:pt x="151" y="22"/>
                  </a:lnTo>
                  <a:lnTo>
                    <a:pt x="152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45" y="25"/>
                  </a:lnTo>
                  <a:lnTo>
                    <a:pt x="144" y="24"/>
                  </a:lnTo>
                  <a:lnTo>
                    <a:pt x="144" y="23"/>
                  </a:lnTo>
                  <a:lnTo>
                    <a:pt x="143" y="25"/>
                  </a:lnTo>
                  <a:lnTo>
                    <a:pt x="141" y="25"/>
                  </a:lnTo>
                  <a:lnTo>
                    <a:pt x="139" y="26"/>
                  </a:lnTo>
                  <a:lnTo>
                    <a:pt x="137" y="26"/>
                  </a:lnTo>
                  <a:lnTo>
                    <a:pt x="133" y="26"/>
                  </a:lnTo>
                  <a:lnTo>
                    <a:pt x="131" y="25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31" y="18"/>
                  </a:lnTo>
                  <a:lnTo>
                    <a:pt x="132" y="17"/>
                  </a:lnTo>
                  <a:lnTo>
                    <a:pt x="133" y="16"/>
                  </a:lnTo>
                  <a:lnTo>
                    <a:pt x="135" y="15"/>
                  </a:lnTo>
                  <a:lnTo>
                    <a:pt x="137" y="14"/>
                  </a:lnTo>
                  <a:lnTo>
                    <a:pt x="144" y="14"/>
                  </a:lnTo>
                  <a:lnTo>
                    <a:pt x="144" y="13"/>
                  </a:lnTo>
                  <a:lnTo>
                    <a:pt x="144" y="11"/>
                  </a:lnTo>
                  <a:lnTo>
                    <a:pt x="140" y="11"/>
                  </a:lnTo>
                  <a:lnTo>
                    <a:pt x="137" y="11"/>
                  </a:lnTo>
                  <a:lnTo>
                    <a:pt x="136" y="13"/>
                  </a:lnTo>
                  <a:close/>
                  <a:moveTo>
                    <a:pt x="144" y="17"/>
                  </a:moveTo>
                  <a:lnTo>
                    <a:pt x="144" y="17"/>
                  </a:lnTo>
                  <a:lnTo>
                    <a:pt x="141" y="17"/>
                  </a:lnTo>
                  <a:lnTo>
                    <a:pt x="137" y="18"/>
                  </a:lnTo>
                  <a:lnTo>
                    <a:pt x="136" y="19"/>
                  </a:lnTo>
                  <a:lnTo>
                    <a:pt x="136" y="20"/>
                  </a:lnTo>
                  <a:lnTo>
                    <a:pt x="137" y="22"/>
                  </a:lnTo>
                  <a:lnTo>
                    <a:pt x="139" y="22"/>
                  </a:lnTo>
                  <a:lnTo>
                    <a:pt x="141" y="22"/>
                  </a:lnTo>
                  <a:lnTo>
                    <a:pt x="143" y="22"/>
                  </a:lnTo>
                  <a:lnTo>
                    <a:pt x="144" y="20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79" y="25"/>
                  </a:moveTo>
                  <a:lnTo>
                    <a:pt x="173" y="25"/>
                  </a:lnTo>
                  <a:lnTo>
                    <a:pt x="173" y="16"/>
                  </a:lnTo>
                  <a:lnTo>
                    <a:pt x="172" y="14"/>
                  </a:lnTo>
                  <a:lnTo>
                    <a:pt x="172" y="12"/>
                  </a:lnTo>
                  <a:lnTo>
                    <a:pt x="171" y="11"/>
                  </a:lnTo>
                  <a:lnTo>
                    <a:pt x="169" y="11"/>
                  </a:lnTo>
                  <a:lnTo>
                    <a:pt x="167" y="11"/>
                  </a:lnTo>
                  <a:lnTo>
                    <a:pt x="165" y="12"/>
                  </a:lnTo>
                  <a:lnTo>
                    <a:pt x="164" y="13"/>
                  </a:lnTo>
                  <a:lnTo>
                    <a:pt x="163" y="15"/>
                  </a:lnTo>
                  <a:lnTo>
                    <a:pt x="163" y="17"/>
                  </a:lnTo>
                  <a:lnTo>
                    <a:pt x="163" y="25"/>
                  </a:lnTo>
                  <a:lnTo>
                    <a:pt x="156" y="25"/>
                  </a:lnTo>
                  <a:lnTo>
                    <a:pt x="156" y="7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7" y="7"/>
                  </a:lnTo>
                  <a:lnTo>
                    <a:pt x="171" y="6"/>
                  </a:lnTo>
                  <a:lnTo>
                    <a:pt x="175" y="7"/>
                  </a:lnTo>
                  <a:lnTo>
                    <a:pt x="177" y="9"/>
                  </a:lnTo>
                  <a:lnTo>
                    <a:pt x="179" y="11"/>
                  </a:lnTo>
                  <a:lnTo>
                    <a:pt x="179" y="14"/>
                  </a:lnTo>
                  <a:lnTo>
                    <a:pt x="179" y="25"/>
                  </a:lnTo>
                  <a:close/>
                  <a:moveTo>
                    <a:pt x="185" y="5"/>
                  </a:moveTo>
                  <a:lnTo>
                    <a:pt x="185" y="0"/>
                  </a:lnTo>
                  <a:lnTo>
                    <a:pt x="191" y="0"/>
                  </a:lnTo>
                  <a:lnTo>
                    <a:pt x="191" y="5"/>
                  </a:lnTo>
                  <a:lnTo>
                    <a:pt x="185" y="5"/>
                  </a:lnTo>
                  <a:close/>
                  <a:moveTo>
                    <a:pt x="185" y="25"/>
                  </a:moveTo>
                  <a:lnTo>
                    <a:pt x="185" y="7"/>
                  </a:lnTo>
                  <a:lnTo>
                    <a:pt x="191" y="7"/>
                  </a:lnTo>
                  <a:lnTo>
                    <a:pt x="191" y="25"/>
                  </a:lnTo>
                  <a:lnTo>
                    <a:pt x="185" y="25"/>
                  </a:lnTo>
                  <a:close/>
                  <a:moveTo>
                    <a:pt x="203" y="13"/>
                  </a:moveTo>
                  <a:lnTo>
                    <a:pt x="197" y="12"/>
                  </a:lnTo>
                  <a:lnTo>
                    <a:pt x="199" y="10"/>
                  </a:lnTo>
                  <a:lnTo>
                    <a:pt x="200" y="8"/>
                  </a:lnTo>
                  <a:lnTo>
                    <a:pt x="203" y="7"/>
                  </a:lnTo>
                  <a:lnTo>
                    <a:pt x="208" y="6"/>
                  </a:lnTo>
                  <a:lnTo>
                    <a:pt x="211" y="7"/>
                  </a:lnTo>
                  <a:lnTo>
                    <a:pt x="213" y="8"/>
                  </a:lnTo>
                  <a:lnTo>
                    <a:pt x="216" y="8"/>
                  </a:lnTo>
                  <a:lnTo>
                    <a:pt x="216" y="9"/>
                  </a:lnTo>
                  <a:lnTo>
                    <a:pt x="217" y="11"/>
                  </a:lnTo>
                  <a:lnTo>
                    <a:pt x="217" y="14"/>
                  </a:lnTo>
                  <a:lnTo>
                    <a:pt x="217" y="20"/>
                  </a:lnTo>
                  <a:lnTo>
                    <a:pt x="217" y="23"/>
                  </a:lnTo>
                  <a:lnTo>
                    <a:pt x="219" y="25"/>
                  </a:lnTo>
                  <a:lnTo>
                    <a:pt x="212" y="25"/>
                  </a:lnTo>
                  <a:lnTo>
                    <a:pt x="212" y="24"/>
                  </a:lnTo>
                  <a:lnTo>
                    <a:pt x="212" y="23"/>
                  </a:lnTo>
                  <a:lnTo>
                    <a:pt x="211" y="25"/>
                  </a:lnTo>
                  <a:lnTo>
                    <a:pt x="208" y="25"/>
                  </a:lnTo>
                  <a:lnTo>
                    <a:pt x="207" y="26"/>
                  </a:lnTo>
                  <a:lnTo>
                    <a:pt x="204" y="26"/>
                  </a:lnTo>
                  <a:lnTo>
                    <a:pt x="201" y="26"/>
                  </a:lnTo>
                  <a:lnTo>
                    <a:pt x="197" y="25"/>
                  </a:lnTo>
                  <a:lnTo>
                    <a:pt x="196" y="22"/>
                  </a:lnTo>
                  <a:lnTo>
                    <a:pt x="196" y="20"/>
                  </a:lnTo>
                  <a:lnTo>
                    <a:pt x="196" y="19"/>
                  </a:lnTo>
                  <a:lnTo>
                    <a:pt x="197" y="18"/>
                  </a:lnTo>
                  <a:lnTo>
                    <a:pt x="199" y="17"/>
                  </a:lnTo>
                  <a:lnTo>
                    <a:pt x="200" y="16"/>
                  </a:lnTo>
                  <a:lnTo>
                    <a:pt x="201" y="15"/>
                  </a:lnTo>
                  <a:lnTo>
                    <a:pt x="205" y="14"/>
                  </a:lnTo>
                  <a:lnTo>
                    <a:pt x="212" y="14"/>
                  </a:lnTo>
                  <a:lnTo>
                    <a:pt x="212" y="13"/>
                  </a:lnTo>
                  <a:lnTo>
                    <a:pt x="211" y="11"/>
                  </a:lnTo>
                  <a:lnTo>
                    <a:pt x="207" y="11"/>
                  </a:lnTo>
                  <a:lnTo>
                    <a:pt x="204" y="11"/>
                  </a:lnTo>
                  <a:lnTo>
                    <a:pt x="203" y="13"/>
                  </a:lnTo>
                  <a:close/>
                  <a:moveTo>
                    <a:pt x="212" y="17"/>
                  </a:moveTo>
                  <a:lnTo>
                    <a:pt x="212" y="17"/>
                  </a:lnTo>
                  <a:lnTo>
                    <a:pt x="208" y="17"/>
                  </a:lnTo>
                  <a:lnTo>
                    <a:pt x="204" y="18"/>
                  </a:lnTo>
                  <a:lnTo>
                    <a:pt x="203" y="19"/>
                  </a:lnTo>
                  <a:lnTo>
                    <a:pt x="203" y="20"/>
                  </a:lnTo>
                  <a:lnTo>
                    <a:pt x="204" y="22"/>
                  </a:lnTo>
                  <a:lnTo>
                    <a:pt x="205" y="22"/>
                  </a:lnTo>
                  <a:lnTo>
                    <a:pt x="208" y="22"/>
                  </a:lnTo>
                  <a:lnTo>
                    <a:pt x="209" y="22"/>
                  </a:lnTo>
                  <a:lnTo>
                    <a:pt x="211" y="20"/>
                  </a:lnTo>
                  <a:lnTo>
                    <a:pt x="212" y="19"/>
                  </a:lnTo>
                  <a:lnTo>
                    <a:pt x="212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3" name="Freeform 34"/>
            <p:cNvSpPr>
              <a:spLocks noEditPoints="1"/>
            </p:cNvSpPr>
            <p:nvPr/>
          </p:nvSpPr>
          <p:spPr bwMode="auto">
            <a:xfrm>
              <a:off x="3105150" y="3295650"/>
              <a:ext cx="428625" cy="85725"/>
            </a:xfrm>
            <a:custGeom>
              <a:avLst/>
              <a:gdLst>
                <a:gd name="T0" fmla="*/ 2147483647 w 179"/>
                <a:gd name="T1" fmla="*/ 2147483647 h 27"/>
                <a:gd name="T2" fmla="*/ 2147483647 w 179"/>
                <a:gd name="T3" fmla="*/ 2147483647 h 27"/>
                <a:gd name="T4" fmla="*/ 2147483647 w 179"/>
                <a:gd name="T5" fmla="*/ 2147483647 h 27"/>
                <a:gd name="T6" fmla="*/ 2147483647 w 179"/>
                <a:gd name="T7" fmla="*/ 2147483647 h 27"/>
                <a:gd name="T8" fmla="*/ 2147483647 w 179"/>
                <a:gd name="T9" fmla="*/ 2147483647 h 27"/>
                <a:gd name="T10" fmla="*/ 2147483647 w 179"/>
                <a:gd name="T11" fmla="*/ 2147483647 h 27"/>
                <a:gd name="T12" fmla="*/ 2147483647 w 179"/>
                <a:gd name="T13" fmla="*/ 2147483647 h 27"/>
                <a:gd name="T14" fmla="*/ 2147483647 w 179"/>
                <a:gd name="T15" fmla="*/ 2147483647 h 27"/>
                <a:gd name="T16" fmla="*/ 2147483647 w 179"/>
                <a:gd name="T17" fmla="*/ 2147483647 h 27"/>
                <a:gd name="T18" fmla="*/ 2147483647 w 179"/>
                <a:gd name="T19" fmla="*/ 2147483647 h 27"/>
                <a:gd name="T20" fmla="*/ 2147483647 w 179"/>
                <a:gd name="T21" fmla="*/ 2147483647 h 27"/>
                <a:gd name="T22" fmla="*/ 2147483647 w 179"/>
                <a:gd name="T23" fmla="*/ 2147483647 h 27"/>
                <a:gd name="T24" fmla="*/ 2147483647 w 179"/>
                <a:gd name="T25" fmla="*/ 2147483647 h 27"/>
                <a:gd name="T26" fmla="*/ 2147483647 w 179"/>
                <a:gd name="T27" fmla="*/ 2147483647 h 27"/>
                <a:gd name="T28" fmla="*/ 2147483647 w 179"/>
                <a:gd name="T29" fmla="*/ 2147483647 h 27"/>
                <a:gd name="T30" fmla="*/ 2147483647 w 179"/>
                <a:gd name="T31" fmla="*/ 2147483647 h 27"/>
                <a:gd name="T32" fmla="*/ 2147483647 w 179"/>
                <a:gd name="T33" fmla="*/ 2147483647 h 27"/>
                <a:gd name="T34" fmla="*/ 2147483647 w 179"/>
                <a:gd name="T35" fmla="*/ 2147483647 h 27"/>
                <a:gd name="T36" fmla="*/ 2147483647 w 179"/>
                <a:gd name="T37" fmla="*/ 2147483647 h 27"/>
                <a:gd name="T38" fmla="*/ 2147483647 w 179"/>
                <a:gd name="T39" fmla="*/ 2147483647 h 27"/>
                <a:gd name="T40" fmla="*/ 2147483647 w 179"/>
                <a:gd name="T41" fmla="*/ 2147483647 h 27"/>
                <a:gd name="T42" fmla="*/ 2147483647 w 179"/>
                <a:gd name="T43" fmla="*/ 2147483647 h 27"/>
                <a:gd name="T44" fmla="*/ 2147483647 w 179"/>
                <a:gd name="T45" fmla="*/ 2147483647 h 27"/>
                <a:gd name="T46" fmla="*/ 2147483647 w 179"/>
                <a:gd name="T47" fmla="*/ 2147483647 h 27"/>
                <a:gd name="T48" fmla="*/ 2147483647 w 179"/>
                <a:gd name="T49" fmla="*/ 2147483647 h 27"/>
                <a:gd name="T50" fmla="*/ 2147483647 w 179"/>
                <a:gd name="T51" fmla="*/ 2147483647 h 27"/>
                <a:gd name="T52" fmla="*/ 2147483647 w 179"/>
                <a:gd name="T53" fmla="*/ 2147483647 h 27"/>
                <a:gd name="T54" fmla="*/ 2147483647 w 179"/>
                <a:gd name="T55" fmla="*/ 2147483647 h 27"/>
                <a:gd name="T56" fmla="*/ 2147483647 w 179"/>
                <a:gd name="T57" fmla="*/ 2147483647 h 27"/>
                <a:gd name="T58" fmla="*/ 2147483647 w 179"/>
                <a:gd name="T59" fmla="*/ 2147483647 h 27"/>
                <a:gd name="T60" fmla="*/ 2147483647 w 179"/>
                <a:gd name="T61" fmla="*/ 2147483647 h 27"/>
                <a:gd name="T62" fmla="*/ 2147483647 w 179"/>
                <a:gd name="T63" fmla="*/ 2147483647 h 27"/>
                <a:gd name="T64" fmla="*/ 2147483647 w 179"/>
                <a:gd name="T65" fmla="*/ 2147483647 h 27"/>
                <a:gd name="T66" fmla="*/ 2147483647 w 179"/>
                <a:gd name="T67" fmla="*/ 2147483647 h 27"/>
                <a:gd name="T68" fmla="*/ 2147483647 w 179"/>
                <a:gd name="T69" fmla="*/ 2147483647 h 27"/>
                <a:gd name="T70" fmla="*/ 2147483647 w 179"/>
                <a:gd name="T71" fmla="*/ 2147483647 h 27"/>
                <a:gd name="T72" fmla="*/ 2147483647 w 179"/>
                <a:gd name="T73" fmla="*/ 2147483647 h 27"/>
                <a:gd name="T74" fmla="*/ 2147483647 w 179"/>
                <a:gd name="T75" fmla="*/ 2147483647 h 27"/>
                <a:gd name="T76" fmla="*/ 2147483647 w 179"/>
                <a:gd name="T77" fmla="*/ 2147483647 h 27"/>
                <a:gd name="T78" fmla="*/ 2147483647 w 179"/>
                <a:gd name="T79" fmla="*/ 2147483647 h 27"/>
                <a:gd name="T80" fmla="*/ 2147483647 w 179"/>
                <a:gd name="T81" fmla="*/ 2147483647 h 27"/>
                <a:gd name="T82" fmla="*/ 2147483647 w 179"/>
                <a:gd name="T83" fmla="*/ 2147483647 h 27"/>
                <a:gd name="T84" fmla="*/ 2147483647 w 179"/>
                <a:gd name="T85" fmla="*/ 2147483647 h 27"/>
                <a:gd name="T86" fmla="*/ 2147483647 w 179"/>
                <a:gd name="T87" fmla="*/ 2147483647 h 27"/>
                <a:gd name="T88" fmla="*/ 2147483647 w 179"/>
                <a:gd name="T89" fmla="*/ 2147483647 h 27"/>
                <a:gd name="T90" fmla="*/ 2147483647 w 179"/>
                <a:gd name="T91" fmla="*/ 2147483647 h 27"/>
                <a:gd name="T92" fmla="*/ 2147483647 w 179"/>
                <a:gd name="T93" fmla="*/ 2147483647 h 27"/>
                <a:gd name="T94" fmla="*/ 2147483647 w 179"/>
                <a:gd name="T95" fmla="*/ 2147483647 h 27"/>
                <a:gd name="T96" fmla="*/ 2147483647 w 179"/>
                <a:gd name="T97" fmla="*/ 2147483647 h 27"/>
                <a:gd name="T98" fmla="*/ 2147483647 w 179"/>
                <a:gd name="T99" fmla="*/ 2147483647 h 27"/>
                <a:gd name="T100" fmla="*/ 2147483647 w 179"/>
                <a:gd name="T101" fmla="*/ 2147483647 h 27"/>
                <a:gd name="T102" fmla="*/ 2147483647 w 179"/>
                <a:gd name="T103" fmla="*/ 2147483647 h 27"/>
                <a:gd name="T104" fmla="*/ 2147483647 w 179"/>
                <a:gd name="T105" fmla="*/ 2147483647 h 27"/>
                <a:gd name="T106" fmla="*/ 2147483647 w 179"/>
                <a:gd name="T107" fmla="*/ 2147483647 h 27"/>
                <a:gd name="T108" fmla="*/ 2147483647 w 179"/>
                <a:gd name="T109" fmla="*/ 2147483647 h 27"/>
                <a:gd name="T110" fmla="*/ 2147483647 w 179"/>
                <a:gd name="T111" fmla="*/ 2147483647 h 27"/>
                <a:gd name="T112" fmla="*/ 2147483647 w 179"/>
                <a:gd name="T113" fmla="*/ 2147483647 h 27"/>
                <a:gd name="T114" fmla="*/ 2147483647 w 179"/>
                <a:gd name="T115" fmla="*/ 2147483647 h 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27"/>
                <a:gd name="T176" fmla="*/ 179 w 179"/>
                <a:gd name="T177" fmla="*/ 27 h 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27">
                  <a:moveTo>
                    <a:pt x="23" y="17"/>
                  </a:moveTo>
                  <a:lnTo>
                    <a:pt x="30" y="19"/>
                  </a:lnTo>
                  <a:lnTo>
                    <a:pt x="27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0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8" y="20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22" y="19"/>
                  </a:lnTo>
                  <a:lnTo>
                    <a:pt x="23" y="17"/>
                  </a:lnTo>
                  <a:close/>
                  <a:moveTo>
                    <a:pt x="39" y="13"/>
                  </a:moveTo>
                  <a:lnTo>
                    <a:pt x="34" y="13"/>
                  </a:lnTo>
                  <a:lnTo>
                    <a:pt x="35" y="11"/>
                  </a:lnTo>
                  <a:lnTo>
                    <a:pt x="38" y="9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2" y="9"/>
                  </a:lnTo>
                  <a:lnTo>
                    <a:pt x="54" y="11"/>
                  </a:lnTo>
                  <a:lnTo>
                    <a:pt x="55" y="12"/>
                  </a:lnTo>
                  <a:lnTo>
                    <a:pt x="55" y="15"/>
                  </a:lnTo>
                  <a:lnTo>
                    <a:pt x="55" y="20"/>
                  </a:lnTo>
                  <a:lnTo>
                    <a:pt x="55" y="24"/>
                  </a:lnTo>
                  <a:lnTo>
                    <a:pt x="55" y="27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7" y="25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0" y="27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4" y="24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5" y="17"/>
                  </a:lnTo>
                  <a:lnTo>
                    <a:pt x="38" y="16"/>
                  </a:lnTo>
                  <a:lnTo>
                    <a:pt x="42" y="16"/>
                  </a:lnTo>
                  <a:lnTo>
                    <a:pt x="46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0" y="12"/>
                  </a:lnTo>
                  <a:lnTo>
                    <a:pt x="39" y="13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40" y="22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7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close/>
                  <a:moveTo>
                    <a:pt x="60" y="27"/>
                  </a:moveTo>
                  <a:lnTo>
                    <a:pt x="60" y="1"/>
                  </a:lnTo>
                  <a:lnTo>
                    <a:pt x="67" y="1"/>
                  </a:lnTo>
                  <a:lnTo>
                    <a:pt x="67" y="27"/>
                  </a:lnTo>
                  <a:lnTo>
                    <a:pt x="60" y="27"/>
                  </a:lnTo>
                  <a:close/>
                  <a:moveTo>
                    <a:pt x="78" y="13"/>
                  </a:moveTo>
                  <a:lnTo>
                    <a:pt x="72" y="13"/>
                  </a:lnTo>
                  <a:lnTo>
                    <a:pt x="74" y="11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3" y="8"/>
                  </a:lnTo>
                  <a:lnTo>
                    <a:pt x="87" y="8"/>
                  </a:lnTo>
                  <a:lnTo>
                    <a:pt x="90" y="8"/>
                  </a:lnTo>
                  <a:lnTo>
                    <a:pt x="91" y="9"/>
                  </a:lnTo>
                  <a:lnTo>
                    <a:pt x="92" y="11"/>
                  </a:lnTo>
                  <a:lnTo>
                    <a:pt x="94" y="15"/>
                  </a:lnTo>
                  <a:lnTo>
                    <a:pt x="94" y="20"/>
                  </a:lnTo>
                  <a:lnTo>
                    <a:pt x="94" y="24"/>
                  </a:lnTo>
                  <a:lnTo>
                    <a:pt x="94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7" y="24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0" y="27"/>
                  </a:lnTo>
                  <a:lnTo>
                    <a:pt x="76" y="26"/>
                  </a:lnTo>
                  <a:lnTo>
                    <a:pt x="74" y="25"/>
                  </a:lnTo>
                  <a:lnTo>
                    <a:pt x="72" y="24"/>
                  </a:lnTo>
                  <a:lnTo>
                    <a:pt x="71" y="21"/>
                  </a:lnTo>
                  <a:lnTo>
                    <a:pt x="72" y="19"/>
                  </a:lnTo>
                  <a:lnTo>
                    <a:pt x="75" y="16"/>
                  </a:lnTo>
                  <a:lnTo>
                    <a:pt x="80" y="16"/>
                  </a:lnTo>
                  <a:lnTo>
                    <a:pt x="84" y="15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84" y="11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79" y="12"/>
                  </a:lnTo>
                  <a:lnTo>
                    <a:pt x="78" y="13"/>
                  </a:lnTo>
                  <a:close/>
                  <a:moveTo>
                    <a:pt x="87" y="17"/>
                  </a:moveTo>
                  <a:lnTo>
                    <a:pt x="87" y="17"/>
                  </a:lnTo>
                  <a:lnTo>
                    <a:pt x="84" y="18"/>
                  </a:lnTo>
                  <a:lnTo>
                    <a:pt x="83" y="18"/>
                  </a:lnTo>
                  <a:lnTo>
                    <a:pt x="79" y="19"/>
                  </a:lnTo>
                  <a:lnTo>
                    <a:pt x="78" y="21"/>
                  </a:lnTo>
                  <a:lnTo>
                    <a:pt x="78" y="22"/>
                  </a:lnTo>
                  <a:lnTo>
                    <a:pt x="79" y="22"/>
                  </a:lnTo>
                  <a:lnTo>
                    <a:pt x="80" y="23"/>
                  </a:lnTo>
                  <a:lnTo>
                    <a:pt x="82" y="23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19"/>
                  </a:lnTo>
                  <a:lnTo>
                    <a:pt x="87" y="17"/>
                  </a:lnTo>
                  <a:close/>
                  <a:moveTo>
                    <a:pt x="99" y="27"/>
                  </a:moveTo>
                  <a:lnTo>
                    <a:pt x="99" y="1"/>
                  </a:lnTo>
                  <a:lnTo>
                    <a:pt x="104" y="1"/>
                  </a:lnTo>
                  <a:lnTo>
                    <a:pt x="104" y="10"/>
                  </a:lnTo>
                  <a:lnTo>
                    <a:pt x="108" y="8"/>
                  </a:lnTo>
                  <a:lnTo>
                    <a:pt x="112" y="8"/>
                  </a:lnTo>
                  <a:lnTo>
                    <a:pt x="116" y="8"/>
                  </a:lnTo>
                  <a:lnTo>
                    <a:pt x="119" y="10"/>
                  </a:lnTo>
                  <a:lnTo>
                    <a:pt x="122" y="13"/>
                  </a:lnTo>
                  <a:lnTo>
                    <a:pt x="122" y="17"/>
                  </a:lnTo>
                  <a:lnTo>
                    <a:pt x="122" y="21"/>
                  </a:lnTo>
                  <a:lnTo>
                    <a:pt x="119" y="24"/>
                  </a:lnTo>
                  <a:lnTo>
                    <a:pt x="116" y="26"/>
                  </a:lnTo>
                  <a:lnTo>
                    <a:pt x="112" y="27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7"/>
                  </a:lnTo>
                  <a:lnTo>
                    <a:pt x="99" y="27"/>
                  </a:lnTo>
                  <a:close/>
                  <a:moveTo>
                    <a:pt x="104" y="16"/>
                  </a:moveTo>
                  <a:lnTo>
                    <a:pt x="104" y="16"/>
                  </a:lnTo>
                  <a:lnTo>
                    <a:pt x="106" y="21"/>
                  </a:lnTo>
                  <a:lnTo>
                    <a:pt x="108" y="22"/>
                  </a:lnTo>
                  <a:lnTo>
                    <a:pt x="111" y="23"/>
                  </a:lnTo>
                  <a:lnTo>
                    <a:pt x="115" y="21"/>
                  </a:lnTo>
                  <a:lnTo>
                    <a:pt x="115" y="20"/>
                  </a:lnTo>
                  <a:lnTo>
                    <a:pt x="115" y="17"/>
                  </a:lnTo>
                  <a:lnTo>
                    <a:pt x="115" y="14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108" y="12"/>
                  </a:lnTo>
                  <a:lnTo>
                    <a:pt x="107" y="13"/>
                  </a:lnTo>
                  <a:lnTo>
                    <a:pt x="106" y="14"/>
                  </a:lnTo>
                  <a:lnTo>
                    <a:pt x="104" y="16"/>
                  </a:lnTo>
                  <a:close/>
                  <a:moveTo>
                    <a:pt x="132" y="27"/>
                  </a:moveTo>
                  <a:lnTo>
                    <a:pt x="127" y="27"/>
                  </a:lnTo>
                  <a:lnTo>
                    <a:pt x="127" y="8"/>
                  </a:lnTo>
                  <a:lnTo>
                    <a:pt x="132" y="8"/>
                  </a:lnTo>
                  <a:lnTo>
                    <a:pt x="132" y="11"/>
                  </a:lnTo>
                  <a:lnTo>
                    <a:pt x="135" y="9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3" y="8"/>
                  </a:lnTo>
                  <a:lnTo>
                    <a:pt x="140" y="13"/>
                  </a:lnTo>
                  <a:lnTo>
                    <a:pt x="139" y="12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5" y="13"/>
                  </a:lnTo>
                  <a:lnTo>
                    <a:pt x="134" y="14"/>
                  </a:lnTo>
                  <a:lnTo>
                    <a:pt x="132" y="21"/>
                  </a:lnTo>
                  <a:lnTo>
                    <a:pt x="132" y="27"/>
                  </a:lnTo>
                  <a:close/>
                  <a:moveTo>
                    <a:pt x="146" y="5"/>
                  </a:moveTo>
                  <a:lnTo>
                    <a:pt x="146" y="1"/>
                  </a:lnTo>
                  <a:lnTo>
                    <a:pt x="151" y="1"/>
                  </a:lnTo>
                  <a:lnTo>
                    <a:pt x="151" y="5"/>
                  </a:lnTo>
                  <a:lnTo>
                    <a:pt x="146" y="5"/>
                  </a:lnTo>
                  <a:close/>
                  <a:moveTo>
                    <a:pt x="146" y="27"/>
                  </a:moveTo>
                  <a:lnTo>
                    <a:pt x="146" y="8"/>
                  </a:lnTo>
                  <a:lnTo>
                    <a:pt x="151" y="8"/>
                  </a:lnTo>
                  <a:lnTo>
                    <a:pt x="151" y="27"/>
                  </a:lnTo>
                  <a:lnTo>
                    <a:pt x="146" y="27"/>
                  </a:lnTo>
                  <a:close/>
                  <a:moveTo>
                    <a:pt x="163" y="13"/>
                  </a:moveTo>
                  <a:lnTo>
                    <a:pt x="158" y="13"/>
                  </a:lnTo>
                  <a:lnTo>
                    <a:pt x="158" y="11"/>
                  </a:lnTo>
                  <a:lnTo>
                    <a:pt x="160" y="9"/>
                  </a:lnTo>
                  <a:lnTo>
                    <a:pt x="163" y="8"/>
                  </a:lnTo>
                  <a:lnTo>
                    <a:pt x="167" y="8"/>
                  </a:lnTo>
                  <a:lnTo>
                    <a:pt x="171" y="8"/>
                  </a:lnTo>
                  <a:lnTo>
                    <a:pt x="174" y="8"/>
                  </a:lnTo>
                  <a:lnTo>
                    <a:pt x="176" y="9"/>
                  </a:lnTo>
                  <a:lnTo>
                    <a:pt x="176" y="11"/>
                  </a:lnTo>
                  <a:lnTo>
                    <a:pt x="178" y="12"/>
                  </a:lnTo>
                  <a:lnTo>
                    <a:pt x="178" y="15"/>
                  </a:lnTo>
                  <a:lnTo>
                    <a:pt x="178" y="20"/>
                  </a:lnTo>
                  <a:lnTo>
                    <a:pt x="178" y="24"/>
                  </a:lnTo>
                  <a:lnTo>
                    <a:pt x="179" y="27"/>
                  </a:lnTo>
                  <a:lnTo>
                    <a:pt x="172" y="27"/>
                  </a:lnTo>
                  <a:lnTo>
                    <a:pt x="172" y="26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0" y="25"/>
                  </a:lnTo>
                  <a:lnTo>
                    <a:pt x="168" y="26"/>
                  </a:lnTo>
                  <a:lnTo>
                    <a:pt x="166" y="26"/>
                  </a:lnTo>
                  <a:lnTo>
                    <a:pt x="164" y="27"/>
                  </a:lnTo>
                  <a:lnTo>
                    <a:pt x="162" y="26"/>
                  </a:lnTo>
                  <a:lnTo>
                    <a:pt x="158" y="25"/>
                  </a:lnTo>
                  <a:lnTo>
                    <a:pt x="156" y="24"/>
                  </a:lnTo>
                  <a:lnTo>
                    <a:pt x="156" y="21"/>
                  </a:lnTo>
                  <a:lnTo>
                    <a:pt x="156" y="20"/>
                  </a:lnTo>
                  <a:lnTo>
                    <a:pt x="158" y="19"/>
                  </a:lnTo>
                  <a:lnTo>
                    <a:pt x="160" y="16"/>
                  </a:lnTo>
                  <a:lnTo>
                    <a:pt x="164" y="16"/>
                  </a:lnTo>
                  <a:lnTo>
                    <a:pt x="172" y="14"/>
                  </a:lnTo>
                  <a:lnTo>
                    <a:pt x="172" y="13"/>
                  </a:lnTo>
                  <a:lnTo>
                    <a:pt x="171" y="12"/>
                  </a:lnTo>
                  <a:lnTo>
                    <a:pt x="170" y="11"/>
                  </a:lnTo>
                  <a:lnTo>
                    <a:pt x="167" y="11"/>
                  </a:lnTo>
                  <a:lnTo>
                    <a:pt x="166" y="11"/>
                  </a:lnTo>
                  <a:lnTo>
                    <a:pt x="164" y="12"/>
                  </a:lnTo>
                  <a:lnTo>
                    <a:pt x="163" y="13"/>
                  </a:lnTo>
                  <a:close/>
                  <a:moveTo>
                    <a:pt x="172" y="17"/>
                  </a:moveTo>
                  <a:lnTo>
                    <a:pt x="172" y="17"/>
                  </a:lnTo>
                  <a:lnTo>
                    <a:pt x="170" y="18"/>
                  </a:lnTo>
                  <a:lnTo>
                    <a:pt x="167" y="18"/>
                  </a:lnTo>
                  <a:lnTo>
                    <a:pt x="166" y="19"/>
                  </a:lnTo>
                  <a:lnTo>
                    <a:pt x="164" y="19"/>
                  </a:lnTo>
                  <a:lnTo>
                    <a:pt x="163" y="20"/>
                  </a:lnTo>
                  <a:lnTo>
                    <a:pt x="163" y="21"/>
                  </a:lnTo>
                  <a:lnTo>
                    <a:pt x="163" y="22"/>
                  </a:lnTo>
                  <a:lnTo>
                    <a:pt x="164" y="22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70" y="22"/>
                  </a:lnTo>
                  <a:lnTo>
                    <a:pt x="171" y="21"/>
                  </a:lnTo>
                  <a:lnTo>
                    <a:pt x="172" y="19"/>
                  </a:lnTo>
                  <a:lnTo>
                    <a:pt x="172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4" name="Freeform 35"/>
            <p:cNvSpPr>
              <a:spLocks noEditPoints="1"/>
            </p:cNvSpPr>
            <p:nvPr/>
          </p:nvSpPr>
          <p:spPr bwMode="auto">
            <a:xfrm>
              <a:off x="2324100" y="3905250"/>
              <a:ext cx="381000" cy="95250"/>
            </a:xfrm>
            <a:custGeom>
              <a:avLst/>
              <a:gdLst>
                <a:gd name="T0" fmla="*/ 2147483647 w 131"/>
                <a:gd name="T1" fmla="*/ 2147483647 h 26"/>
                <a:gd name="T2" fmla="*/ 2147483647 w 131"/>
                <a:gd name="T3" fmla="*/ 2147483647 h 26"/>
                <a:gd name="T4" fmla="*/ 2147483647 w 131"/>
                <a:gd name="T5" fmla="*/ 2147483647 h 26"/>
                <a:gd name="T6" fmla="*/ 2147483647 w 131"/>
                <a:gd name="T7" fmla="*/ 2147483647 h 26"/>
                <a:gd name="T8" fmla="*/ 2147483647 w 131"/>
                <a:gd name="T9" fmla="*/ 2147483647 h 26"/>
                <a:gd name="T10" fmla="*/ 2147483647 w 131"/>
                <a:gd name="T11" fmla="*/ 2147483647 h 26"/>
                <a:gd name="T12" fmla="*/ 2147483647 w 131"/>
                <a:gd name="T13" fmla="*/ 0 h 26"/>
                <a:gd name="T14" fmla="*/ 2147483647 w 131"/>
                <a:gd name="T15" fmla="*/ 2147483647 h 26"/>
                <a:gd name="T16" fmla="*/ 2147483647 w 131"/>
                <a:gd name="T17" fmla="*/ 2147483647 h 26"/>
                <a:gd name="T18" fmla="*/ 2147483647 w 131"/>
                <a:gd name="T19" fmla="*/ 2147483647 h 26"/>
                <a:gd name="T20" fmla="*/ 2147483647 w 131"/>
                <a:gd name="T21" fmla="*/ 2147483647 h 26"/>
                <a:gd name="T22" fmla="*/ 2147483647 w 131"/>
                <a:gd name="T23" fmla="*/ 2147483647 h 26"/>
                <a:gd name="T24" fmla="*/ 2147483647 w 131"/>
                <a:gd name="T25" fmla="*/ 2147483647 h 26"/>
                <a:gd name="T26" fmla="*/ 2147483647 w 131"/>
                <a:gd name="T27" fmla="*/ 2147483647 h 26"/>
                <a:gd name="T28" fmla="*/ 2147483647 w 131"/>
                <a:gd name="T29" fmla="*/ 2147483647 h 26"/>
                <a:gd name="T30" fmla="*/ 2147483647 w 131"/>
                <a:gd name="T31" fmla="*/ 2147483647 h 26"/>
                <a:gd name="T32" fmla="*/ 2147483647 w 131"/>
                <a:gd name="T33" fmla="*/ 0 h 26"/>
                <a:gd name="T34" fmla="*/ 2147483647 w 131"/>
                <a:gd name="T35" fmla="*/ 2147483647 h 26"/>
                <a:gd name="T36" fmla="*/ 2147483647 w 131"/>
                <a:gd name="T37" fmla="*/ 2147483647 h 26"/>
                <a:gd name="T38" fmla="*/ 2147483647 w 131"/>
                <a:gd name="T39" fmla="*/ 2147483647 h 26"/>
                <a:gd name="T40" fmla="*/ 2147483647 w 131"/>
                <a:gd name="T41" fmla="*/ 2147483647 h 26"/>
                <a:gd name="T42" fmla="*/ 2147483647 w 131"/>
                <a:gd name="T43" fmla="*/ 2147483647 h 26"/>
                <a:gd name="T44" fmla="*/ 2147483647 w 131"/>
                <a:gd name="T45" fmla="*/ 2147483647 h 26"/>
                <a:gd name="T46" fmla="*/ 2147483647 w 131"/>
                <a:gd name="T47" fmla="*/ 2147483647 h 26"/>
                <a:gd name="T48" fmla="*/ 2147483647 w 131"/>
                <a:gd name="T49" fmla="*/ 2147483647 h 26"/>
                <a:gd name="T50" fmla="*/ 2147483647 w 131"/>
                <a:gd name="T51" fmla="*/ 2147483647 h 26"/>
                <a:gd name="T52" fmla="*/ 2147483647 w 131"/>
                <a:gd name="T53" fmla="*/ 2147483647 h 26"/>
                <a:gd name="T54" fmla="*/ 2147483647 w 131"/>
                <a:gd name="T55" fmla="*/ 2147483647 h 26"/>
                <a:gd name="T56" fmla="*/ 2147483647 w 131"/>
                <a:gd name="T57" fmla="*/ 2147483647 h 26"/>
                <a:gd name="T58" fmla="*/ 2147483647 w 131"/>
                <a:gd name="T59" fmla="*/ 0 h 26"/>
                <a:gd name="T60" fmla="*/ 2147483647 w 131"/>
                <a:gd name="T61" fmla="*/ 2147483647 h 26"/>
                <a:gd name="T62" fmla="*/ 2147483647 w 131"/>
                <a:gd name="T63" fmla="*/ 2147483647 h 26"/>
                <a:gd name="T64" fmla="*/ 2147483647 w 131"/>
                <a:gd name="T65" fmla="*/ 2147483647 h 26"/>
                <a:gd name="T66" fmla="*/ 2147483647 w 131"/>
                <a:gd name="T67" fmla="*/ 2147483647 h 26"/>
                <a:gd name="T68" fmla="*/ 2147483647 w 131"/>
                <a:gd name="T69" fmla="*/ 2147483647 h 26"/>
                <a:gd name="T70" fmla="*/ 2147483647 w 131"/>
                <a:gd name="T71" fmla="*/ 2147483647 h 26"/>
                <a:gd name="T72" fmla="*/ 2147483647 w 131"/>
                <a:gd name="T73" fmla="*/ 2147483647 h 26"/>
                <a:gd name="T74" fmla="*/ 2147483647 w 131"/>
                <a:gd name="T75" fmla="*/ 2147483647 h 26"/>
                <a:gd name="T76" fmla="*/ 2147483647 w 131"/>
                <a:gd name="T77" fmla="*/ 2147483647 h 26"/>
                <a:gd name="T78" fmla="*/ 2147483647 w 131"/>
                <a:gd name="T79" fmla="*/ 2147483647 h 26"/>
                <a:gd name="T80" fmla="*/ 2147483647 w 131"/>
                <a:gd name="T81" fmla="*/ 2147483647 h 26"/>
                <a:gd name="T82" fmla="*/ 2147483647 w 131"/>
                <a:gd name="T83" fmla="*/ 2147483647 h 26"/>
                <a:gd name="T84" fmla="*/ 2147483647 w 131"/>
                <a:gd name="T85" fmla="*/ 2147483647 h 26"/>
                <a:gd name="T86" fmla="*/ 2147483647 w 131"/>
                <a:gd name="T87" fmla="*/ 2147483647 h 26"/>
                <a:gd name="T88" fmla="*/ 2147483647 w 131"/>
                <a:gd name="T89" fmla="*/ 2147483647 h 26"/>
                <a:gd name="T90" fmla="*/ 2147483647 w 131"/>
                <a:gd name="T91" fmla="*/ 2147483647 h 26"/>
                <a:gd name="T92" fmla="*/ 2147483647 w 131"/>
                <a:gd name="T93" fmla="*/ 2147483647 h 26"/>
                <a:gd name="T94" fmla="*/ 2147483647 w 131"/>
                <a:gd name="T95" fmla="*/ 2147483647 h 26"/>
                <a:gd name="T96" fmla="*/ 2147483647 w 131"/>
                <a:gd name="T97" fmla="*/ 2147483647 h 26"/>
                <a:gd name="T98" fmla="*/ 2147483647 w 131"/>
                <a:gd name="T99" fmla="*/ 2147483647 h 26"/>
                <a:gd name="T100" fmla="*/ 2147483647 w 131"/>
                <a:gd name="T101" fmla="*/ 2147483647 h 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1"/>
                <a:gd name="T154" fmla="*/ 0 h 26"/>
                <a:gd name="T155" fmla="*/ 131 w 131"/>
                <a:gd name="T156" fmla="*/ 26 h 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1" h="26">
                  <a:moveTo>
                    <a:pt x="0" y="17"/>
                  </a:moveTo>
                  <a:lnTo>
                    <a:pt x="7" y="16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3" y="11"/>
                  </a:lnTo>
                  <a:lnTo>
                    <a:pt x="26" y="12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7" y="22"/>
                  </a:lnTo>
                  <a:lnTo>
                    <a:pt x="22" y="25"/>
                  </a:lnTo>
                  <a:lnTo>
                    <a:pt x="14" y="26"/>
                  </a:lnTo>
                  <a:lnTo>
                    <a:pt x="8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close/>
                  <a:moveTo>
                    <a:pt x="34" y="5"/>
                  </a:moveTo>
                  <a:lnTo>
                    <a:pt x="34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34" y="5"/>
                  </a:lnTo>
                  <a:close/>
                  <a:moveTo>
                    <a:pt x="34" y="25"/>
                  </a:moveTo>
                  <a:lnTo>
                    <a:pt x="34" y="7"/>
                  </a:lnTo>
                  <a:lnTo>
                    <a:pt x="39" y="7"/>
                  </a:lnTo>
                  <a:lnTo>
                    <a:pt x="39" y="25"/>
                  </a:lnTo>
                  <a:lnTo>
                    <a:pt x="34" y="25"/>
                  </a:lnTo>
                  <a:close/>
                  <a:moveTo>
                    <a:pt x="67" y="13"/>
                  </a:moveTo>
                  <a:lnTo>
                    <a:pt x="60" y="13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2" y="13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4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9" y="21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7" y="19"/>
                  </a:lnTo>
                  <a:lnTo>
                    <a:pt x="66" y="22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2" y="25"/>
                  </a:lnTo>
                  <a:lnTo>
                    <a:pt x="48" y="23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7" y="13"/>
                  </a:lnTo>
                  <a:close/>
                  <a:moveTo>
                    <a:pt x="71" y="5"/>
                  </a:moveTo>
                  <a:lnTo>
                    <a:pt x="71" y="0"/>
                  </a:lnTo>
                  <a:lnTo>
                    <a:pt x="78" y="0"/>
                  </a:lnTo>
                  <a:lnTo>
                    <a:pt x="78" y="5"/>
                  </a:lnTo>
                  <a:lnTo>
                    <a:pt x="71" y="5"/>
                  </a:lnTo>
                  <a:close/>
                  <a:moveTo>
                    <a:pt x="71" y="25"/>
                  </a:moveTo>
                  <a:lnTo>
                    <a:pt x="71" y="7"/>
                  </a:lnTo>
                  <a:lnTo>
                    <a:pt x="78" y="7"/>
                  </a:lnTo>
                  <a:lnTo>
                    <a:pt x="78" y="25"/>
                  </a:lnTo>
                  <a:lnTo>
                    <a:pt x="71" y="25"/>
                  </a:lnTo>
                  <a:close/>
                  <a:moveTo>
                    <a:pt x="84" y="25"/>
                  </a:moveTo>
                  <a:lnTo>
                    <a:pt x="84" y="0"/>
                  </a:lnTo>
                  <a:lnTo>
                    <a:pt x="91" y="0"/>
                  </a:lnTo>
                  <a:lnTo>
                    <a:pt x="91" y="25"/>
                  </a:lnTo>
                  <a:lnTo>
                    <a:pt x="84" y="25"/>
                  </a:lnTo>
                  <a:close/>
                  <a:moveTo>
                    <a:pt x="98" y="5"/>
                  </a:moveTo>
                  <a:lnTo>
                    <a:pt x="98" y="0"/>
                  </a:lnTo>
                  <a:lnTo>
                    <a:pt x="103" y="0"/>
                  </a:lnTo>
                  <a:lnTo>
                    <a:pt x="103" y="5"/>
                  </a:lnTo>
                  <a:lnTo>
                    <a:pt x="98" y="5"/>
                  </a:lnTo>
                  <a:close/>
                  <a:moveTo>
                    <a:pt x="98" y="25"/>
                  </a:moveTo>
                  <a:lnTo>
                    <a:pt x="98" y="7"/>
                  </a:lnTo>
                  <a:lnTo>
                    <a:pt x="103" y="7"/>
                  </a:lnTo>
                  <a:lnTo>
                    <a:pt x="103" y="25"/>
                  </a:lnTo>
                  <a:lnTo>
                    <a:pt x="98" y="25"/>
                  </a:lnTo>
                  <a:close/>
                  <a:moveTo>
                    <a:pt x="115" y="13"/>
                  </a:moveTo>
                  <a:lnTo>
                    <a:pt x="110" y="12"/>
                  </a:lnTo>
                  <a:lnTo>
                    <a:pt x="110" y="9"/>
                  </a:lnTo>
                  <a:lnTo>
                    <a:pt x="112" y="8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7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8" y="9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30" y="19"/>
                  </a:lnTo>
                  <a:lnTo>
                    <a:pt x="130" y="23"/>
                  </a:lnTo>
                  <a:lnTo>
                    <a:pt x="131" y="25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3"/>
                  </a:lnTo>
                  <a:lnTo>
                    <a:pt x="122" y="24"/>
                  </a:lnTo>
                  <a:lnTo>
                    <a:pt x="120" y="25"/>
                  </a:lnTo>
                  <a:lnTo>
                    <a:pt x="118" y="26"/>
                  </a:lnTo>
                  <a:lnTo>
                    <a:pt x="116" y="26"/>
                  </a:lnTo>
                  <a:lnTo>
                    <a:pt x="114" y="25"/>
                  </a:lnTo>
                  <a:lnTo>
                    <a:pt x="110" y="24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8" y="19"/>
                  </a:lnTo>
                  <a:lnTo>
                    <a:pt x="110" y="18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24" y="13"/>
                  </a:lnTo>
                  <a:lnTo>
                    <a:pt x="123" y="10"/>
                  </a:lnTo>
                  <a:lnTo>
                    <a:pt x="119" y="10"/>
                  </a:lnTo>
                  <a:lnTo>
                    <a:pt x="116" y="10"/>
                  </a:lnTo>
                  <a:lnTo>
                    <a:pt x="115" y="13"/>
                  </a:lnTo>
                  <a:close/>
                  <a:moveTo>
                    <a:pt x="124" y="16"/>
                  </a:moveTo>
                  <a:lnTo>
                    <a:pt x="124" y="16"/>
                  </a:lnTo>
                  <a:lnTo>
                    <a:pt x="119" y="17"/>
                  </a:lnTo>
                  <a:lnTo>
                    <a:pt x="118" y="18"/>
                  </a:lnTo>
                  <a:lnTo>
                    <a:pt x="116" y="18"/>
                  </a:lnTo>
                  <a:lnTo>
                    <a:pt x="115" y="19"/>
                  </a:lnTo>
                  <a:lnTo>
                    <a:pt x="115" y="20"/>
                  </a:lnTo>
                  <a:lnTo>
                    <a:pt x="116" y="21"/>
                  </a:lnTo>
                  <a:lnTo>
                    <a:pt x="116" y="22"/>
                  </a:lnTo>
                  <a:lnTo>
                    <a:pt x="118" y="22"/>
                  </a:lnTo>
                  <a:lnTo>
                    <a:pt x="120" y="22"/>
                  </a:lnTo>
                  <a:lnTo>
                    <a:pt x="122" y="21"/>
                  </a:lnTo>
                  <a:lnTo>
                    <a:pt x="123" y="20"/>
                  </a:lnTo>
                  <a:lnTo>
                    <a:pt x="124" y="17"/>
                  </a:lnTo>
                  <a:lnTo>
                    <a:pt x="124" y="16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5" name="Freeform 36"/>
            <p:cNvSpPr>
              <a:spLocks noEditPoints="1"/>
            </p:cNvSpPr>
            <p:nvPr/>
          </p:nvSpPr>
          <p:spPr bwMode="auto">
            <a:xfrm>
              <a:off x="590550" y="2552700"/>
              <a:ext cx="495300" cy="104775"/>
            </a:xfrm>
            <a:custGeom>
              <a:avLst/>
              <a:gdLst>
                <a:gd name="T0" fmla="*/ 2147483647 w 208"/>
                <a:gd name="T1" fmla="*/ 2147483647 h 33"/>
                <a:gd name="T2" fmla="*/ 2147483647 w 208"/>
                <a:gd name="T3" fmla="*/ 2147483647 h 33"/>
                <a:gd name="T4" fmla="*/ 2147483647 w 208"/>
                <a:gd name="T5" fmla="*/ 2147483647 h 33"/>
                <a:gd name="T6" fmla="*/ 2147483647 w 208"/>
                <a:gd name="T7" fmla="*/ 2147483647 h 33"/>
                <a:gd name="T8" fmla="*/ 2147483647 w 208"/>
                <a:gd name="T9" fmla="*/ 2147483647 h 33"/>
                <a:gd name="T10" fmla="*/ 2147483647 w 208"/>
                <a:gd name="T11" fmla="*/ 2147483647 h 33"/>
                <a:gd name="T12" fmla="*/ 2147483647 w 208"/>
                <a:gd name="T13" fmla="*/ 2147483647 h 33"/>
                <a:gd name="T14" fmla="*/ 2147483647 w 208"/>
                <a:gd name="T15" fmla="*/ 2147483647 h 33"/>
                <a:gd name="T16" fmla="*/ 2147483647 w 208"/>
                <a:gd name="T17" fmla="*/ 2147483647 h 33"/>
                <a:gd name="T18" fmla="*/ 2147483647 w 208"/>
                <a:gd name="T19" fmla="*/ 2147483647 h 33"/>
                <a:gd name="T20" fmla="*/ 2147483647 w 208"/>
                <a:gd name="T21" fmla="*/ 2147483647 h 33"/>
                <a:gd name="T22" fmla="*/ 2147483647 w 208"/>
                <a:gd name="T23" fmla="*/ 2147483647 h 33"/>
                <a:gd name="T24" fmla="*/ 2147483647 w 208"/>
                <a:gd name="T25" fmla="*/ 2147483647 h 33"/>
                <a:gd name="T26" fmla="*/ 2147483647 w 208"/>
                <a:gd name="T27" fmla="*/ 2147483647 h 33"/>
                <a:gd name="T28" fmla="*/ 2147483647 w 208"/>
                <a:gd name="T29" fmla="*/ 2147483647 h 33"/>
                <a:gd name="T30" fmla="*/ 2147483647 w 208"/>
                <a:gd name="T31" fmla="*/ 2147483647 h 33"/>
                <a:gd name="T32" fmla="*/ 2147483647 w 208"/>
                <a:gd name="T33" fmla="*/ 2147483647 h 33"/>
                <a:gd name="T34" fmla="*/ 2147483647 w 208"/>
                <a:gd name="T35" fmla="*/ 2147483647 h 33"/>
                <a:gd name="T36" fmla="*/ 2147483647 w 208"/>
                <a:gd name="T37" fmla="*/ 2147483647 h 33"/>
                <a:gd name="T38" fmla="*/ 2147483647 w 208"/>
                <a:gd name="T39" fmla="*/ 2147483647 h 33"/>
                <a:gd name="T40" fmla="*/ 2147483647 w 208"/>
                <a:gd name="T41" fmla="*/ 2147483647 h 33"/>
                <a:gd name="T42" fmla="*/ 2147483647 w 208"/>
                <a:gd name="T43" fmla="*/ 2147483647 h 33"/>
                <a:gd name="T44" fmla="*/ 2147483647 w 208"/>
                <a:gd name="T45" fmla="*/ 2147483647 h 33"/>
                <a:gd name="T46" fmla="*/ 2147483647 w 208"/>
                <a:gd name="T47" fmla="*/ 2147483647 h 33"/>
                <a:gd name="T48" fmla="*/ 2147483647 w 208"/>
                <a:gd name="T49" fmla="*/ 2147483647 h 33"/>
                <a:gd name="T50" fmla="*/ 2147483647 w 208"/>
                <a:gd name="T51" fmla="*/ 2147483647 h 33"/>
                <a:gd name="T52" fmla="*/ 2147483647 w 208"/>
                <a:gd name="T53" fmla="*/ 2147483647 h 33"/>
                <a:gd name="T54" fmla="*/ 2147483647 w 208"/>
                <a:gd name="T55" fmla="*/ 2147483647 h 33"/>
                <a:gd name="T56" fmla="*/ 2147483647 w 208"/>
                <a:gd name="T57" fmla="*/ 2147483647 h 33"/>
                <a:gd name="T58" fmla="*/ 2147483647 w 208"/>
                <a:gd name="T59" fmla="*/ 2147483647 h 33"/>
                <a:gd name="T60" fmla="*/ 2147483647 w 208"/>
                <a:gd name="T61" fmla="*/ 2147483647 h 33"/>
                <a:gd name="T62" fmla="*/ 2147483647 w 208"/>
                <a:gd name="T63" fmla="*/ 2147483647 h 33"/>
                <a:gd name="T64" fmla="*/ 2147483647 w 208"/>
                <a:gd name="T65" fmla="*/ 2147483647 h 33"/>
                <a:gd name="T66" fmla="*/ 2147483647 w 208"/>
                <a:gd name="T67" fmla="*/ 2147483647 h 33"/>
                <a:gd name="T68" fmla="*/ 2147483647 w 208"/>
                <a:gd name="T69" fmla="*/ 2147483647 h 33"/>
                <a:gd name="T70" fmla="*/ 2147483647 w 208"/>
                <a:gd name="T71" fmla="*/ 2147483647 h 33"/>
                <a:gd name="T72" fmla="*/ 2147483647 w 208"/>
                <a:gd name="T73" fmla="*/ 2147483647 h 33"/>
                <a:gd name="T74" fmla="*/ 2147483647 w 208"/>
                <a:gd name="T75" fmla="*/ 2147483647 h 33"/>
                <a:gd name="T76" fmla="*/ 2147483647 w 208"/>
                <a:gd name="T77" fmla="*/ 2147483647 h 33"/>
                <a:gd name="T78" fmla="*/ 2147483647 w 208"/>
                <a:gd name="T79" fmla="*/ 2147483647 h 33"/>
                <a:gd name="T80" fmla="*/ 2147483647 w 208"/>
                <a:gd name="T81" fmla="*/ 2147483647 h 33"/>
                <a:gd name="T82" fmla="*/ 2147483647 w 208"/>
                <a:gd name="T83" fmla="*/ 2147483647 h 33"/>
                <a:gd name="T84" fmla="*/ 2147483647 w 208"/>
                <a:gd name="T85" fmla="*/ 2147483647 h 33"/>
                <a:gd name="T86" fmla="*/ 2147483647 w 208"/>
                <a:gd name="T87" fmla="*/ 2147483647 h 33"/>
                <a:gd name="T88" fmla="*/ 2147483647 w 208"/>
                <a:gd name="T89" fmla="*/ 2147483647 h 33"/>
                <a:gd name="T90" fmla="*/ 2147483647 w 208"/>
                <a:gd name="T91" fmla="*/ 2147483647 h 33"/>
                <a:gd name="T92" fmla="*/ 2147483647 w 208"/>
                <a:gd name="T93" fmla="*/ 2147483647 h 33"/>
                <a:gd name="T94" fmla="*/ 2147483647 w 208"/>
                <a:gd name="T95" fmla="*/ 2147483647 h 33"/>
                <a:gd name="T96" fmla="*/ 2147483647 w 208"/>
                <a:gd name="T97" fmla="*/ 2147483647 h 33"/>
                <a:gd name="T98" fmla="*/ 2147483647 w 208"/>
                <a:gd name="T99" fmla="*/ 2147483647 h 33"/>
                <a:gd name="T100" fmla="*/ 2147483647 w 208"/>
                <a:gd name="T101" fmla="*/ 2147483647 h 33"/>
                <a:gd name="T102" fmla="*/ 2147483647 w 208"/>
                <a:gd name="T103" fmla="*/ 2147483647 h 33"/>
                <a:gd name="T104" fmla="*/ 2147483647 w 208"/>
                <a:gd name="T105" fmla="*/ 2147483647 h 33"/>
                <a:gd name="T106" fmla="*/ 2147483647 w 208"/>
                <a:gd name="T107" fmla="*/ 2147483647 h 33"/>
                <a:gd name="T108" fmla="*/ 2147483647 w 208"/>
                <a:gd name="T109" fmla="*/ 2147483647 h 33"/>
                <a:gd name="T110" fmla="*/ 2147483647 w 208"/>
                <a:gd name="T111" fmla="*/ 2147483647 h 33"/>
                <a:gd name="T112" fmla="*/ 2147483647 w 208"/>
                <a:gd name="T113" fmla="*/ 2147483647 h 33"/>
                <a:gd name="T114" fmla="*/ 2147483647 w 208"/>
                <a:gd name="T115" fmla="*/ 2147483647 h 33"/>
                <a:gd name="T116" fmla="*/ 2147483647 w 208"/>
                <a:gd name="T117" fmla="*/ 2147483647 h 33"/>
                <a:gd name="T118" fmla="*/ 2147483647 w 208"/>
                <a:gd name="T119" fmla="*/ 2147483647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8"/>
                <a:gd name="T181" fmla="*/ 0 h 33"/>
                <a:gd name="T182" fmla="*/ 208 w 208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8" h="33">
                  <a:moveTo>
                    <a:pt x="0" y="17"/>
                  </a:moveTo>
                  <a:lnTo>
                    <a:pt x="6" y="17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11" y="9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23" y="12"/>
                  </a:lnTo>
                  <a:lnTo>
                    <a:pt x="26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6" y="22"/>
                  </a:lnTo>
                  <a:lnTo>
                    <a:pt x="20" y="25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close/>
                  <a:moveTo>
                    <a:pt x="36" y="13"/>
                  </a:moveTo>
                  <a:lnTo>
                    <a:pt x="31" y="12"/>
                  </a:lnTo>
                  <a:lnTo>
                    <a:pt x="32" y="10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2" y="6"/>
                  </a:lnTo>
                  <a:lnTo>
                    <a:pt x="46" y="7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9"/>
                  </a:lnTo>
                  <a:lnTo>
                    <a:pt x="52" y="14"/>
                  </a:lnTo>
                  <a:lnTo>
                    <a:pt x="52" y="20"/>
                  </a:lnTo>
                  <a:lnTo>
                    <a:pt x="52" y="23"/>
                  </a:lnTo>
                  <a:lnTo>
                    <a:pt x="54" y="25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3" y="25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4" y="25"/>
                  </a:lnTo>
                  <a:lnTo>
                    <a:pt x="31" y="22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4" y="16"/>
                  </a:lnTo>
                  <a:lnTo>
                    <a:pt x="40" y="14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3"/>
                  </a:lnTo>
                  <a:close/>
                  <a:moveTo>
                    <a:pt x="46" y="17"/>
                  </a:moveTo>
                  <a:lnTo>
                    <a:pt x="46" y="17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1"/>
                  </a:lnTo>
                  <a:lnTo>
                    <a:pt x="46" y="20"/>
                  </a:lnTo>
                  <a:lnTo>
                    <a:pt x="46" y="17"/>
                  </a:lnTo>
                  <a:close/>
                  <a:moveTo>
                    <a:pt x="64" y="25"/>
                  </a:moveTo>
                  <a:lnTo>
                    <a:pt x="58" y="25"/>
                  </a:lnTo>
                  <a:lnTo>
                    <a:pt x="58" y="7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71" y="7"/>
                  </a:lnTo>
                  <a:lnTo>
                    <a:pt x="74" y="8"/>
                  </a:lnTo>
                  <a:lnTo>
                    <a:pt x="72" y="12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4" y="25"/>
                  </a:lnTo>
                  <a:close/>
                  <a:moveTo>
                    <a:pt x="98" y="25"/>
                  </a:moveTo>
                  <a:lnTo>
                    <a:pt x="92" y="25"/>
                  </a:lnTo>
                  <a:lnTo>
                    <a:pt x="92" y="22"/>
                  </a:lnTo>
                  <a:lnTo>
                    <a:pt x="90" y="25"/>
                  </a:lnTo>
                  <a:lnTo>
                    <a:pt x="84" y="26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5" y="20"/>
                  </a:lnTo>
                  <a:lnTo>
                    <a:pt x="75" y="17"/>
                  </a:lnTo>
                  <a:lnTo>
                    <a:pt x="75" y="12"/>
                  </a:lnTo>
                  <a:lnTo>
                    <a:pt x="78" y="9"/>
                  </a:lnTo>
                  <a:lnTo>
                    <a:pt x="80" y="7"/>
                  </a:lnTo>
                  <a:lnTo>
                    <a:pt x="84" y="6"/>
                  </a:lnTo>
                  <a:lnTo>
                    <a:pt x="88" y="7"/>
                  </a:lnTo>
                  <a:lnTo>
                    <a:pt x="92" y="9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98" y="25"/>
                  </a:lnTo>
                  <a:close/>
                  <a:moveTo>
                    <a:pt x="82" y="16"/>
                  </a:moveTo>
                  <a:lnTo>
                    <a:pt x="82" y="16"/>
                  </a:lnTo>
                  <a:lnTo>
                    <a:pt x="82" y="19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1"/>
                  </a:lnTo>
                  <a:lnTo>
                    <a:pt x="91" y="19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90" y="12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3" y="12"/>
                  </a:lnTo>
                  <a:lnTo>
                    <a:pt x="82" y="14"/>
                  </a:lnTo>
                  <a:lnTo>
                    <a:pt x="82" y="16"/>
                  </a:lnTo>
                  <a:close/>
                  <a:moveTo>
                    <a:pt x="119" y="20"/>
                  </a:moveTo>
                  <a:lnTo>
                    <a:pt x="126" y="20"/>
                  </a:lnTo>
                  <a:lnTo>
                    <a:pt x="123" y="23"/>
                  </a:lnTo>
                  <a:lnTo>
                    <a:pt x="122" y="25"/>
                  </a:lnTo>
                  <a:lnTo>
                    <a:pt x="118" y="26"/>
                  </a:lnTo>
                  <a:lnTo>
                    <a:pt x="115" y="26"/>
                  </a:lnTo>
                  <a:lnTo>
                    <a:pt x="108" y="25"/>
                  </a:lnTo>
                  <a:lnTo>
                    <a:pt x="104" y="22"/>
                  </a:lnTo>
                  <a:lnTo>
                    <a:pt x="103" y="20"/>
                  </a:lnTo>
                  <a:lnTo>
                    <a:pt x="103" y="17"/>
                  </a:lnTo>
                  <a:lnTo>
                    <a:pt x="103" y="12"/>
                  </a:lnTo>
                  <a:lnTo>
                    <a:pt x="106" y="9"/>
                  </a:lnTo>
                  <a:lnTo>
                    <a:pt x="110" y="7"/>
                  </a:lnTo>
                  <a:lnTo>
                    <a:pt x="114" y="6"/>
                  </a:lnTo>
                  <a:lnTo>
                    <a:pt x="119" y="7"/>
                  </a:lnTo>
                  <a:lnTo>
                    <a:pt x="122" y="9"/>
                  </a:lnTo>
                  <a:lnTo>
                    <a:pt x="124" y="13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11" y="21"/>
                  </a:lnTo>
                  <a:lnTo>
                    <a:pt x="112" y="22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19" y="20"/>
                  </a:lnTo>
                  <a:close/>
                  <a:moveTo>
                    <a:pt x="119" y="14"/>
                  </a:moveTo>
                  <a:lnTo>
                    <a:pt x="119" y="14"/>
                  </a:lnTo>
                  <a:lnTo>
                    <a:pt x="118" y="12"/>
                  </a:lnTo>
                  <a:lnTo>
                    <a:pt x="116" y="11"/>
                  </a:lnTo>
                  <a:lnTo>
                    <a:pt x="115" y="11"/>
                  </a:lnTo>
                  <a:lnTo>
                    <a:pt x="112" y="11"/>
                  </a:lnTo>
                  <a:lnTo>
                    <a:pt x="111" y="12"/>
                  </a:lnTo>
                  <a:lnTo>
                    <a:pt x="110" y="13"/>
                  </a:lnTo>
                  <a:lnTo>
                    <a:pt x="110" y="14"/>
                  </a:lnTo>
                  <a:lnTo>
                    <a:pt x="119" y="14"/>
                  </a:lnTo>
                  <a:close/>
                  <a:moveTo>
                    <a:pt x="130" y="27"/>
                  </a:moveTo>
                  <a:lnTo>
                    <a:pt x="136" y="28"/>
                  </a:lnTo>
                  <a:lnTo>
                    <a:pt x="138" y="29"/>
                  </a:lnTo>
                  <a:lnTo>
                    <a:pt x="140" y="29"/>
                  </a:lnTo>
                  <a:lnTo>
                    <a:pt x="144" y="29"/>
                  </a:lnTo>
                  <a:lnTo>
                    <a:pt x="146" y="28"/>
                  </a:lnTo>
                  <a:lnTo>
                    <a:pt x="147" y="25"/>
                  </a:lnTo>
                  <a:lnTo>
                    <a:pt x="147" y="22"/>
                  </a:lnTo>
                  <a:lnTo>
                    <a:pt x="143" y="25"/>
                  </a:lnTo>
                  <a:lnTo>
                    <a:pt x="139" y="25"/>
                  </a:lnTo>
                  <a:lnTo>
                    <a:pt x="135" y="25"/>
                  </a:lnTo>
                  <a:lnTo>
                    <a:pt x="131" y="22"/>
                  </a:lnTo>
                  <a:lnTo>
                    <a:pt x="130" y="20"/>
                  </a:lnTo>
                  <a:lnTo>
                    <a:pt x="130" y="16"/>
                  </a:lnTo>
                  <a:lnTo>
                    <a:pt x="130" y="12"/>
                  </a:lnTo>
                  <a:lnTo>
                    <a:pt x="132" y="9"/>
                  </a:lnTo>
                  <a:lnTo>
                    <a:pt x="135" y="7"/>
                  </a:lnTo>
                  <a:lnTo>
                    <a:pt x="139" y="6"/>
                  </a:lnTo>
                  <a:lnTo>
                    <a:pt x="143" y="7"/>
                  </a:lnTo>
                  <a:lnTo>
                    <a:pt x="147" y="10"/>
                  </a:lnTo>
                  <a:lnTo>
                    <a:pt x="147" y="7"/>
                  </a:lnTo>
                  <a:lnTo>
                    <a:pt x="152" y="7"/>
                  </a:lnTo>
                  <a:lnTo>
                    <a:pt x="152" y="24"/>
                  </a:lnTo>
                  <a:lnTo>
                    <a:pt x="152" y="27"/>
                  </a:lnTo>
                  <a:lnTo>
                    <a:pt x="151" y="28"/>
                  </a:lnTo>
                  <a:lnTo>
                    <a:pt x="151" y="30"/>
                  </a:lnTo>
                  <a:lnTo>
                    <a:pt x="150" y="31"/>
                  </a:lnTo>
                  <a:lnTo>
                    <a:pt x="148" y="32"/>
                  </a:lnTo>
                  <a:lnTo>
                    <a:pt x="147" y="33"/>
                  </a:lnTo>
                  <a:lnTo>
                    <a:pt x="140" y="33"/>
                  </a:lnTo>
                  <a:lnTo>
                    <a:pt x="135" y="32"/>
                  </a:lnTo>
                  <a:lnTo>
                    <a:pt x="132" y="31"/>
                  </a:lnTo>
                  <a:lnTo>
                    <a:pt x="130" y="30"/>
                  </a:lnTo>
                  <a:lnTo>
                    <a:pt x="130" y="28"/>
                  </a:lnTo>
                  <a:lnTo>
                    <a:pt x="130" y="27"/>
                  </a:lnTo>
                  <a:close/>
                  <a:moveTo>
                    <a:pt x="136" y="16"/>
                  </a:moveTo>
                  <a:lnTo>
                    <a:pt x="136" y="16"/>
                  </a:lnTo>
                  <a:lnTo>
                    <a:pt x="136" y="19"/>
                  </a:lnTo>
                  <a:lnTo>
                    <a:pt x="136" y="20"/>
                  </a:lnTo>
                  <a:lnTo>
                    <a:pt x="139" y="21"/>
                  </a:lnTo>
                  <a:lnTo>
                    <a:pt x="140" y="22"/>
                  </a:lnTo>
                  <a:lnTo>
                    <a:pt x="143" y="21"/>
                  </a:lnTo>
                  <a:lnTo>
                    <a:pt x="144" y="20"/>
                  </a:lnTo>
                  <a:lnTo>
                    <a:pt x="146" y="19"/>
                  </a:lnTo>
                  <a:lnTo>
                    <a:pt x="147" y="16"/>
                  </a:lnTo>
                  <a:lnTo>
                    <a:pt x="146" y="14"/>
                  </a:lnTo>
                  <a:lnTo>
                    <a:pt x="144" y="12"/>
                  </a:lnTo>
                  <a:lnTo>
                    <a:pt x="143" y="11"/>
                  </a:lnTo>
                  <a:lnTo>
                    <a:pt x="140" y="11"/>
                  </a:lnTo>
                  <a:lnTo>
                    <a:pt x="139" y="11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6" y="16"/>
                  </a:lnTo>
                  <a:close/>
                  <a:moveTo>
                    <a:pt x="180" y="25"/>
                  </a:moveTo>
                  <a:lnTo>
                    <a:pt x="175" y="25"/>
                  </a:lnTo>
                  <a:lnTo>
                    <a:pt x="175" y="16"/>
                  </a:lnTo>
                  <a:lnTo>
                    <a:pt x="175" y="14"/>
                  </a:lnTo>
                  <a:lnTo>
                    <a:pt x="174" y="12"/>
                  </a:lnTo>
                  <a:lnTo>
                    <a:pt x="172" y="11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7" y="12"/>
                  </a:lnTo>
                  <a:lnTo>
                    <a:pt x="166" y="13"/>
                  </a:lnTo>
                  <a:lnTo>
                    <a:pt x="164" y="15"/>
                  </a:lnTo>
                  <a:lnTo>
                    <a:pt x="164" y="17"/>
                  </a:lnTo>
                  <a:lnTo>
                    <a:pt x="164" y="25"/>
                  </a:lnTo>
                  <a:lnTo>
                    <a:pt x="158" y="25"/>
                  </a:lnTo>
                  <a:lnTo>
                    <a:pt x="158" y="7"/>
                  </a:lnTo>
                  <a:lnTo>
                    <a:pt x="164" y="7"/>
                  </a:lnTo>
                  <a:lnTo>
                    <a:pt x="164" y="10"/>
                  </a:lnTo>
                  <a:lnTo>
                    <a:pt x="168" y="7"/>
                  </a:lnTo>
                  <a:lnTo>
                    <a:pt x="172" y="6"/>
                  </a:lnTo>
                  <a:lnTo>
                    <a:pt x="176" y="7"/>
                  </a:lnTo>
                  <a:lnTo>
                    <a:pt x="179" y="9"/>
                  </a:lnTo>
                  <a:lnTo>
                    <a:pt x="180" y="11"/>
                  </a:lnTo>
                  <a:lnTo>
                    <a:pt x="180" y="14"/>
                  </a:lnTo>
                  <a:lnTo>
                    <a:pt x="180" y="25"/>
                  </a:lnTo>
                  <a:close/>
                  <a:moveTo>
                    <a:pt x="192" y="13"/>
                  </a:moveTo>
                  <a:lnTo>
                    <a:pt x="186" y="12"/>
                  </a:lnTo>
                  <a:lnTo>
                    <a:pt x="187" y="10"/>
                  </a:lnTo>
                  <a:lnTo>
                    <a:pt x="190" y="8"/>
                  </a:lnTo>
                  <a:lnTo>
                    <a:pt x="192" y="7"/>
                  </a:lnTo>
                  <a:lnTo>
                    <a:pt x="196" y="6"/>
                  </a:lnTo>
                  <a:lnTo>
                    <a:pt x="200" y="7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6" y="9"/>
                  </a:lnTo>
                  <a:lnTo>
                    <a:pt x="207" y="11"/>
                  </a:lnTo>
                  <a:lnTo>
                    <a:pt x="207" y="14"/>
                  </a:lnTo>
                  <a:lnTo>
                    <a:pt x="207" y="20"/>
                  </a:lnTo>
                  <a:lnTo>
                    <a:pt x="207" y="23"/>
                  </a:lnTo>
                  <a:lnTo>
                    <a:pt x="208" y="25"/>
                  </a:lnTo>
                  <a:lnTo>
                    <a:pt x="202" y="25"/>
                  </a:lnTo>
                  <a:lnTo>
                    <a:pt x="200" y="24"/>
                  </a:lnTo>
                  <a:lnTo>
                    <a:pt x="200" y="23"/>
                  </a:lnTo>
                  <a:lnTo>
                    <a:pt x="199" y="25"/>
                  </a:lnTo>
                  <a:lnTo>
                    <a:pt x="196" y="25"/>
                  </a:lnTo>
                  <a:lnTo>
                    <a:pt x="192" y="26"/>
                  </a:lnTo>
                  <a:lnTo>
                    <a:pt x="190" y="26"/>
                  </a:lnTo>
                  <a:lnTo>
                    <a:pt x="187" y="25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6" y="19"/>
                  </a:lnTo>
                  <a:lnTo>
                    <a:pt x="186" y="18"/>
                  </a:lnTo>
                  <a:lnTo>
                    <a:pt x="187" y="17"/>
                  </a:lnTo>
                  <a:lnTo>
                    <a:pt x="190" y="16"/>
                  </a:lnTo>
                  <a:lnTo>
                    <a:pt x="191" y="15"/>
                  </a:lnTo>
                  <a:lnTo>
                    <a:pt x="194" y="14"/>
                  </a:lnTo>
                  <a:lnTo>
                    <a:pt x="200" y="14"/>
                  </a:lnTo>
                  <a:lnTo>
                    <a:pt x="200" y="13"/>
                  </a:lnTo>
                  <a:lnTo>
                    <a:pt x="200" y="11"/>
                  </a:lnTo>
                  <a:lnTo>
                    <a:pt x="196" y="11"/>
                  </a:lnTo>
                  <a:lnTo>
                    <a:pt x="192" y="11"/>
                  </a:lnTo>
                  <a:lnTo>
                    <a:pt x="192" y="13"/>
                  </a:lnTo>
                  <a:close/>
                  <a:moveTo>
                    <a:pt x="200" y="17"/>
                  </a:moveTo>
                  <a:lnTo>
                    <a:pt x="200" y="17"/>
                  </a:lnTo>
                  <a:lnTo>
                    <a:pt x="196" y="17"/>
                  </a:lnTo>
                  <a:lnTo>
                    <a:pt x="192" y="18"/>
                  </a:lnTo>
                  <a:lnTo>
                    <a:pt x="192" y="19"/>
                  </a:lnTo>
                  <a:lnTo>
                    <a:pt x="192" y="20"/>
                  </a:lnTo>
                  <a:lnTo>
                    <a:pt x="192" y="22"/>
                  </a:lnTo>
                  <a:lnTo>
                    <a:pt x="194" y="22"/>
                  </a:lnTo>
                  <a:lnTo>
                    <a:pt x="195" y="22"/>
                  </a:lnTo>
                  <a:lnTo>
                    <a:pt x="196" y="22"/>
                  </a:lnTo>
                  <a:lnTo>
                    <a:pt x="199" y="22"/>
                  </a:lnTo>
                  <a:lnTo>
                    <a:pt x="200" y="20"/>
                  </a:lnTo>
                  <a:lnTo>
                    <a:pt x="200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6" name="Freeform 37"/>
            <p:cNvSpPr>
              <a:spLocks noEditPoints="1"/>
            </p:cNvSpPr>
            <p:nvPr/>
          </p:nvSpPr>
          <p:spPr bwMode="auto">
            <a:xfrm>
              <a:off x="3343275" y="2619375"/>
              <a:ext cx="314325" cy="104775"/>
            </a:xfrm>
            <a:custGeom>
              <a:avLst/>
              <a:gdLst>
                <a:gd name="T0" fmla="*/ 2147483647 w 133"/>
                <a:gd name="T1" fmla="*/ 0 h 33"/>
                <a:gd name="T2" fmla="*/ 2147483647 w 133"/>
                <a:gd name="T3" fmla="*/ 2147483647 h 33"/>
                <a:gd name="T4" fmla="*/ 2147483647 w 133"/>
                <a:gd name="T5" fmla="*/ 2147483647 h 33"/>
                <a:gd name="T6" fmla="*/ 2147483647 w 133"/>
                <a:gd name="T7" fmla="*/ 2147483647 h 33"/>
                <a:gd name="T8" fmla="*/ 0 w 133"/>
                <a:gd name="T9" fmla="*/ 2147483647 h 33"/>
                <a:gd name="T10" fmla="*/ 2147483647 w 133"/>
                <a:gd name="T11" fmla="*/ 2147483647 h 33"/>
                <a:gd name="T12" fmla="*/ 2147483647 w 133"/>
                <a:gd name="T13" fmla="*/ 2147483647 h 33"/>
                <a:gd name="T14" fmla="*/ 2147483647 w 133"/>
                <a:gd name="T15" fmla="*/ 2147483647 h 33"/>
                <a:gd name="T16" fmla="*/ 2147483647 w 133"/>
                <a:gd name="T17" fmla="*/ 2147483647 h 33"/>
                <a:gd name="T18" fmla="*/ 2147483647 w 133"/>
                <a:gd name="T19" fmla="*/ 2147483647 h 33"/>
                <a:gd name="T20" fmla="*/ 2147483647 w 133"/>
                <a:gd name="T21" fmla="*/ 2147483647 h 33"/>
                <a:gd name="T22" fmla="*/ 2147483647 w 133"/>
                <a:gd name="T23" fmla="*/ 2147483647 h 33"/>
                <a:gd name="T24" fmla="*/ 2147483647 w 133"/>
                <a:gd name="T25" fmla="*/ 2147483647 h 33"/>
                <a:gd name="T26" fmla="*/ 2147483647 w 133"/>
                <a:gd name="T27" fmla="*/ 2147483647 h 33"/>
                <a:gd name="T28" fmla="*/ 2147483647 w 133"/>
                <a:gd name="T29" fmla="*/ 2147483647 h 33"/>
                <a:gd name="T30" fmla="*/ 2147483647 w 133"/>
                <a:gd name="T31" fmla="*/ 2147483647 h 33"/>
                <a:gd name="T32" fmla="*/ 2147483647 w 133"/>
                <a:gd name="T33" fmla="*/ 2147483647 h 33"/>
                <a:gd name="T34" fmla="*/ 2147483647 w 133"/>
                <a:gd name="T35" fmla="*/ 2147483647 h 33"/>
                <a:gd name="T36" fmla="*/ 2147483647 w 133"/>
                <a:gd name="T37" fmla="*/ 2147483647 h 33"/>
                <a:gd name="T38" fmla="*/ 2147483647 w 133"/>
                <a:gd name="T39" fmla="*/ 2147483647 h 33"/>
                <a:gd name="T40" fmla="*/ 2147483647 w 133"/>
                <a:gd name="T41" fmla="*/ 2147483647 h 33"/>
                <a:gd name="T42" fmla="*/ 2147483647 w 133"/>
                <a:gd name="T43" fmla="*/ 2147483647 h 33"/>
                <a:gd name="T44" fmla="*/ 2147483647 w 133"/>
                <a:gd name="T45" fmla="*/ 2147483647 h 33"/>
                <a:gd name="T46" fmla="*/ 2147483647 w 133"/>
                <a:gd name="T47" fmla="*/ 2147483647 h 33"/>
                <a:gd name="T48" fmla="*/ 2147483647 w 133"/>
                <a:gd name="T49" fmla="*/ 2147483647 h 33"/>
                <a:gd name="T50" fmla="*/ 2147483647 w 133"/>
                <a:gd name="T51" fmla="*/ 2147483647 h 33"/>
                <a:gd name="T52" fmla="*/ 2147483647 w 133"/>
                <a:gd name="T53" fmla="*/ 2147483647 h 33"/>
                <a:gd name="T54" fmla="*/ 2147483647 w 133"/>
                <a:gd name="T55" fmla="*/ 2147483647 h 33"/>
                <a:gd name="T56" fmla="*/ 2147483647 w 133"/>
                <a:gd name="T57" fmla="*/ 2147483647 h 33"/>
                <a:gd name="T58" fmla="*/ 2147483647 w 133"/>
                <a:gd name="T59" fmla="*/ 2147483647 h 33"/>
                <a:gd name="T60" fmla="*/ 2147483647 w 133"/>
                <a:gd name="T61" fmla="*/ 2147483647 h 33"/>
                <a:gd name="T62" fmla="*/ 2147483647 w 133"/>
                <a:gd name="T63" fmla="*/ 2147483647 h 33"/>
                <a:gd name="T64" fmla="*/ 2147483647 w 133"/>
                <a:gd name="T65" fmla="*/ 2147483647 h 33"/>
                <a:gd name="T66" fmla="*/ 2147483647 w 133"/>
                <a:gd name="T67" fmla="*/ 2147483647 h 33"/>
                <a:gd name="T68" fmla="*/ 2147483647 w 133"/>
                <a:gd name="T69" fmla="*/ 2147483647 h 33"/>
                <a:gd name="T70" fmla="*/ 2147483647 w 133"/>
                <a:gd name="T71" fmla="*/ 2147483647 h 33"/>
                <a:gd name="T72" fmla="*/ 2147483647 w 133"/>
                <a:gd name="T73" fmla="*/ 2147483647 h 33"/>
                <a:gd name="T74" fmla="*/ 2147483647 w 133"/>
                <a:gd name="T75" fmla="*/ 2147483647 h 33"/>
                <a:gd name="T76" fmla="*/ 2147483647 w 133"/>
                <a:gd name="T77" fmla="*/ 2147483647 h 33"/>
                <a:gd name="T78" fmla="*/ 2147483647 w 133"/>
                <a:gd name="T79" fmla="*/ 2147483647 h 33"/>
                <a:gd name="T80" fmla="*/ 2147483647 w 133"/>
                <a:gd name="T81" fmla="*/ 2147483647 h 33"/>
                <a:gd name="T82" fmla="*/ 2147483647 w 133"/>
                <a:gd name="T83" fmla="*/ 2147483647 h 33"/>
                <a:gd name="T84" fmla="*/ 2147483647 w 133"/>
                <a:gd name="T85" fmla="*/ 2147483647 h 33"/>
                <a:gd name="T86" fmla="*/ 2147483647 w 133"/>
                <a:gd name="T87" fmla="*/ 2147483647 h 33"/>
                <a:gd name="T88" fmla="*/ 2147483647 w 133"/>
                <a:gd name="T89" fmla="*/ 2147483647 h 33"/>
                <a:gd name="T90" fmla="*/ 2147483647 w 133"/>
                <a:gd name="T91" fmla="*/ 2147483647 h 33"/>
                <a:gd name="T92" fmla="*/ 2147483647 w 133"/>
                <a:gd name="T93" fmla="*/ 2147483647 h 33"/>
                <a:gd name="T94" fmla="*/ 2147483647 w 133"/>
                <a:gd name="T95" fmla="*/ 2147483647 h 33"/>
                <a:gd name="T96" fmla="*/ 2147483647 w 133"/>
                <a:gd name="T97" fmla="*/ 2147483647 h 33"/>
                <a:gd name="T98" fmla="*/ 2147483647 w 133"/>
                <a:gd name="T99" fmla="*/ 2147483647 h 33"/>
                <a:gd name="T100" fmla="*/ 2147483647 w 133"/>
                <a:gd name="T101" fmla="*/ 2147483647 h 33"/>
                <a:gd name="T102" fmla="*/ 2147483647 w 133"/>
                <a:gd name="T103" fmla="*/ 2147483647 h 33"/>
                <a:gd name="T104" fmla="*/ 2147483647 w 133"/>
                <a:gd name="T105" fmla="*/ 2147483647 h 33"/>
                <a:gd name="T106" fmla="*/ 2147483647 w 133"/>
                <a:gd name="T107" fmla="*/ 2147483647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3"/>
                <a:gd name="T163" fmla="*/ 0 h 33"/>
                <a:gd name="T164" fmla="*/ 133 w 133"/>
                <a:gd name="T165" fmla="*/ 33 h 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3" h="33">
                  <a:moveTo>
                    <a:pt x="0" y="2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0" y="25"/>
                  </a:lnTo>
                  <a:close/>
                  <a:moveTo>
                    <a:pt x="6" y="4"/>
                  </a:moveTo>
                  <a:lnTo>
                    <a:pt x="6" y="12"/>
                  </a:lnTo>
                  <a:lnTo>
                    <a:pt x="9" y="12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9" y="4"/>
                  </a:lnTo>
                  <a:lnTo>
                    <a:pt x="6" y="4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6" y="25"/>
                  </a:lnTo>
                  <a:lnTo>
                    <a:pt x="33" y="25"/>
                  </a:lnTo>
                  <a:lnTo>
                    <a:pt x="30" y="23"/>
                  </a:lnTo>
                  <a:lnTo>
                    <a:pt x="29" y="18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5"/>
                  </a:lnTo>
                  <a:lnTo>
                    <a:pt x="45" y="7"/>
                  </a:lnTo>
                  <a:lnTo>
                    <a:pt x="52" y="7"/>
                  </a:lnTo>
                  <a:lnTo>
                    <a:pt x="52" y="25"/>
                  </a:lnTo>
                  <a:lnTo>
                    <a:pt x="45" y="25"/>
                  </a:lnTo>
                  <a:close/>
                  <a:moveTo>
                    <a:pt x="57" y="26"/>
                  </a:moveTo>
                  <a:lnTo>
                    <a:pt x="65" y="27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3" y="28"/>
                  </a:lnTo>
                  <a:lnTo>
                    <a:pt x="74" y="27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2" y="24"/>
                  </a:lnTo>
                  <a:lnTo>
                    <a:pt x="60" y="22"/>
                  </a:lnTo>
                  <a:lnTo>
                    <a:pt x="57" y="19"/>
                  </a:lnTo>
                  <a:lnTo>
                    <a:pt x="56" y="16"/>
                  </a:lnTo>
                  <a:lnTo>
                    <a:pt x="57" y="12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6" y="7"/>
                  </a:lnTo>
                  <a:lnTo>
                    <a:pt x="72" y="7"/>
                  </a:lnTo>
                  <a:lnTo>
                    <a:pt x="74" y="9"/>
                  </a:lnTo>
                  <a:lnTo>
                    <a:pt x="74" y="7"/>
                  </a:lnTo>
                  <a:lnTo>
                    <a:pt x="81" y="7"/>
                  </a:lnTo>
                  <a:lnTo>
                    <a:pt x="81" y="23"/>
                  </a:lnTo>
                  <a:lnTo>
                    <a:pt x="81" y="26"/>
                  </a:lnTo>
                  <a:lnTo>
                    <a:pt x="80" y="28"/>
                  </a:lnTo>
                  <a:lnTo>
                    <a:pt x="78" y="29"/>
                  </a:lnTo>
                  <a:lnTo>
                    <a:pt x="77" y="31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2" y="33"/>
                  </a:lnTo>
                  <a:lnTo>
                    <a:pt x="69" y="33"/>
                  </a:lnTo>
                  <a:lnTo>
                    <a:pt x="64" y="32"/>
                  </a:lnTo>
                  <a:lnTo>
                    <a:pt x="60" y="31"/>
                  </a:lnTo>
                  <a:lnTo>
                    <a:pt x="58" y="29"/>
                  </a:lnTo>
                  <a:lnTo>
                    <a:pt x="57" y="27"/>
                  </a:lnTo>
                  <a:lnTo>
                    <a:pt x="57" y="26"/>
                  </a:lnTo>
                  <a:close/>
                  <a:moveTo>
                    <a:pt x="64" y="16"/>
                  </a:moveTo>
                  <a:lnTo>
                    <a:pt x="64" y="16"/>
                  </a:lnTo>
                  <a:lnTo>
                    <a:pt x="64" y="18"/>
                  </a:lnTo>
                  <a:lnTo>
                    <a:pt x="65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4" y="16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6" y="11"/>
                  </a:lnTo>
                  <a:lnTo>
                    <a:pt x="65" y="12"/>
                  </a:lnTo>
                  <a:lnTo>
                    <a:pt x="64" y="13"/>
                  </a:lnTo>
                  <a:lnTo>
                    <a:pt x="64" y="16"/>
                  </a:lnTo>
                  <a:close/>
                  <a:moveTo>
                    <a:pt x="86" y="25"/>
                  </a:moveTo>
                  <a:lnTo>
                    <a:pt x="86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86" y="25"/>
                  </a:lnTo>
                  <a:close/>
                  <a:moveTo>
                    <a:pt x="98" y="4"/>
                  </a:moveTo>
                  <a:lnTo>
                    <a:pt x="98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98" y="4"/>
                  </a:lnTo>
                  <a:close/>
                  <a:moveTo>
                    <a:pt x="98" y="25"/>
                  </a:moveTo>
                  <a:lnTo>
                    <a:pt x="98" y="7"/>
                  </a:lnTo>
                  <a:lnTo>
                    <a:pt x="106" y="7"/>
                  </a:lnTo>
                  <a:lnTo>
                    <a:pt x="106" y="25"/>
                  </a:lnTo>
                  <a:lnTo>
                    <a:pt x="98" y="25"/>
                  </a:lnTo>
                  <a:close/>
                  <a:moveTo>
                    <a:pt x="117" y="12"/>
                  </a:moveTo>
                  <a:lnTo>
                    <a:pt x="110" y="12"/>
                  </a:lnTo>
                  <a:lnTo>
                    <a:pt x="112" y="10"/>
                  </a:lnTo>
                  <a:lnTo>
                    <a:pt x="114" y="8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30" y="9"/>
                  </a:lnTo>
                  <a:lnTo>
                    <a:pt x="132" y="14"/>
                  </a:lnTo>
                  <a:lnTo>
                    <a:pt x="132" y="19"/>
                  </a:lnTo>
                  <a:lnTo>
                    <a:pt x="132" y="23"/>
                  </a:lnTo>
                  <a:lnTo>
                    <a:pt x="133" y="25"/>
                  </a:lnTo>
                  <a:lnTo>
                    <a:pt x="128" y="25"/>
                  </a:lnTo>
                  <a:lnTo>
                    <a:pt x="126" y="24"/>
                  </a:lnTo>
                  <a:lnTo>
                    <a:pt x="126" y="23"/>
                  </a:lnTo>
                  <a:lnTo>
                    <a:pt x="122" y="25"/>
                  </a:lnTo>
                  <a:lnTo>
                    <a:pt x="120" y="25"/>
                  </a:lnTo>
                  <a:lnTo>
                    <a:pt x="118" y="25"/>
                  </a:lnTo>
                  <a:lnTo>
                    <a:pt x="114" y="25"/>
                  </a:lnTo>
                  <a:lnTo>
                    <a:pt x="113" y="24"/>
                  </a:lnTo>
                  <a:lnTo>
                    <a:pt x="110" y="22"/>
                  </a:lnTo>
                  <a:lnTo>
                    <a:pt x="109" y="20"/>
                  </a:lnTo>
                  <a:lnTo>
                    <a:pt x="110" y="19"/>
                  </a:lnTo>
                  <a:lnTo>
                    <a:pt x="112" y="17"/>
                  </a:lnTo>
                  <a:lnTo>
                    <a:pt x="112" y="16"/>
                  </a:lnTo>
                  <a:lnTo>
                    <a:pt x="113" y="15"/>
                  </a:lnTo>
                  <a:lnTo>
                    <a:pt x="120" y="15"/>
                  </a:lnTo>
                  <a:lnTo>
                    <a:pt x="122" y="14"/>
                  </a:lnTo>
                  <a:lnTo>
                    <a:pt x="125" y="13"/>
                  </a:lnTo>
                  <a:lnTo>
                    <a:pt x="125" y="11"/>
                  </a:lnTo>
                  <a:lnTo>
                    <a:pt x="124" y="11"/>
                  </a:lnTo>
                  <a:lnTo>
                    <a:pt x="124" y="10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17" y="11"/>
                  </a:lnTo>
                  <a:lnTo>
                    <a:pt x="117" y="12"/>
                  </a:lnTo>
                  <a:close/>
                  <a:moveTo>
                    <a:pt x="125" y="17"/>
                  </a:moveTo>
                  <a:lnTo>
                    <a:pt x="125" y="17"/>
                  </a:lnTo>
                  <a:lnTo>
                    <a:pt x="121" y="17"/>
                  </a:lnTo>
                  <a:lnTo>
                    <a:pt x="118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7" y="21"/>
                  </a:lnTo>
                  <a:lnTo>
                    <a:pt x="117" y="22"/>
                  </a:lnTo>
                  <a:lnTo>
                    <a:pt x="120" y="23"/>
                  </a:lnTo>
                  <a:lnTo>
                    <a:pt x="122" y="22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0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7" name="Freeform 38"/>
            <p:cNvSpPr>
              <a:spLocks noEditPoints="1"/>
            </p:cNvSpPr>
            <p:nvPr/>
          </p:nvSpPr>
          <p:spPr bwMode="auto">
            <a:xfrm>
              <a:off x="3248025" y="2886075"/>
              <a:ext cx="495300" cy="85725"/>
            </a:xfrm>
            <a:custGeom>
              <a:avLst/>
              <a:gdLst>
                <a:gd name="T0" fmla="*/ 2147483647 w 210"/>
                <a:gd name="T1" fmla="*/ 2147483647 h 26"/>
                <a:gd name="T2" fmla="*/ 2147483647 w 210"/>
                <a:gd name="T3" fmla="*/ 2147483647 h 26"/>
                <a:gd name="T4" fmla="*/ 2147483647 w 210"/>
                <a:gd name="T5" fmla="*/ 2147483647 h 26"/>
                <a:gd name="T6" fmla="*/ 2147483647 w 210"/>
                <a:gd name="T7" fmla="*/ 2147483647 h 26"/>
                <a:gd name="T8" fmla="*/ 2147483647 w 210"/>
                <a:gd name="T9" fmla="*/ 2147483647 h 26"/>
                <a:gd name="T10" fmla="*/ 2147483647 w 210"/>
                <a:gd name="T11" fmla="*/ 2147483647 h 26"/>
                <a:gd name="T12" fmla="*/ 2147483647 w 210"/>
                <a:gd name="T13" fmla="*/ 2147483647 h 26"/>
                <a:gd name="T14" fmla="*/ 2147483647 w 210"/>
                <a:gd name="T15" fmla="*/ 2147483647 h 26"/>
                <a:gd name="T16" fmla="*/ 2147483647 w 210"/>
                <a:gd name="T17" fmla="*/ 2147483647 h 26"/>
                <a:gd name="T18" fmla="*/ 2147483647 w 210"/>
                <a:gd name="T19" fmla="*/ 2147483647 h 26"/>
                <a:gd name="T20" fmla="*/ 2147483647 w 210"/>
                <a:gd name="T21" fmla="*/ 2147483647 h 26"/>
                <a:gd name="T22" fmla="*/ 2147483647 w 210"/>
                <a:gd name="T23" fmla="*/ 2147483647 h 26"/>
                <a:gd name="T24" fmla="*/ 2147483647 w 210"/>
                <a:gd name="T25" fmla="*/ 2147483647 h 26"/>
                <a:gd name="T26" fmla="*/ 2147483647 w 210"/>
                <a:gd name="T27" fmla="*/ 2147483647 h 26"/>
                <a:gd name="T28" fmla="*/ 2147483647 w 210"/>
                <a:gd name="T29" fmla="*/ 2147483647 h 26"/>
                <a:gd name="T30" fmla="*/ 2147483647 w 210"/>
                <a:gd name="T31" fmla="*/ 2147483647 h 26"/>
                <a:gd name="T32" fmla="*/ 2147483647 w 210"/>
                <a:gd name="T33" fmla="*/ 2147483647 h 26"/>
                <a:gd name="T34" fmla="*/ 2147483647 w 210"/>
                <a:gd name="T35" fmla="*/ 2147483647 h 26"/>
                <a:gd name="T36" fmla="*/ 2147483647 w 210"/>
                <a:gd name="T37" fmla="*/ 2147483647 h 26"/>
                <a:gd name="T38" fmla="*/ 2147483647 w 210"/>
                <a:gd name="T39" fmla="*/ 2147483647 h 26"/>
                <a:gd name="T40" fmla="*/ 2147483647 w 210"/>
                <a:gd name="T41" fmla="*/ 2147483647 h 26"/>
                <a:gd name="T42" fmla="*/ 2147483647 w 210"/>
                <a:gd name="T43" fmla="*/ 2147483647 h 26"/>
                <a:gd name="T44" fmla="*/ 2147483647 w 210"/>
                <a:gd name="T45" fmla="*/ 2147483647 h 26"/>
                <a:gd name="T46" fmla="*/ 2147483647 w 210"/>
                <a:gd name="T47" fmla="*/ 2147483647 h 26"/>
                <a:gd name="T48" fmla="*/ 2147483647 w 210"/>
                <a:gd name="T49" fmla="*/ 2147483647 h 26"/>
                <a:gd name="T50" fmla="*/ 2147483647 w 210"/>
                <a:gd name="T51" fmla="*/ 2147483647 h 26"/>
                <a:gd name="T52" fmla="*/ 2147483647 w 210"/>
                <a:gd name="T53" fmla="*/ 2147483647 h 26"/>
                <a:gd name="T54" fmla="*/ 2147483647 w 210"/>
                <a:gd name="T55" fmla="*/ 2147483647 h 26"/>
                <a:gd name="T56" fmla="*/ 2147483647 w 210"/>
                <a:gd name="T57" fmla="*/ 2147483647 h 26"/>
                <a:gd name="T58" fmla="*/ 2147483647 w 210"/>
                <a:gd name="T59" fmla="*/ 2147483647 h 26"/>
                <a:gd name="T60" fmla="*/ 2147483647 w 210"/>
                <a:gd name="T61" fmla="*/ 2147483647 h 26"/>
                <a:gd name="T62" fmla="*/ 2147483647 w 210"/>
                <a:gd name="T63" fmla="*/ 2147483647 h 26"/>
                <a:gd name="T64" fmla="*/ 2147483647 w 210"/>
                <a:gd name="T65" fmla="*/ 2147483647 h 26"/>
                <a:gd name="T66" fmla="*/ 2147483647 w 210"/>
                <a:gd name="T67" fmla="*/ 2147483647 h 26"/>
                <a:gd name="T68" fmla="*/ 2147483647 w 210"/>
                <a:gd name="T69" fmla="*/ 2147483647 h 26"/>
                <a:gd name="T70" fmla="*/ 2147483647 w 210"/>
                <a:gd name="T71" fmla="*/ 2147483647 h 26"/>
                <a:gd name="T72" fmla="*/ 2147483647 w 210"/>
                <a:gd name="T73" fmla="*/ 2147483647 h 26"/>
                <a:gd name="T74" fmla="*/ 2147483647 w 210"/>
                <a:gd name="T75" fmla="*/ 2147483647 h 26"/>
                <a:gd name="T76" fmla="*/ 2147483647 w 210"/>
                <a:gd name="T77" fmla="*/ 2147483647 h 26"/>
                <a:gd name="T78" fmla="*/ 2147483647 w 210"/>
                <a:gd name="T79" fmla="*/ 2147483647 h 26"/>
                <a:gd name="T80" fmla="*/ 2147483647 w 210"/>
                <a:gd name="T81" fmla="*/ 2147483647 h 26"/>
                <a:gd name="T82" fmla="*/ 2147483647 w 210"/>
                <a:gd name="T83" fmla="*/ 2147483647 h 26"/>
                <a:gd name="T84" fmla="*/ 2147483647 w 210"/>
                <a:gd name="T85" fmla="*/ 2147483647 h 26"/>
                <a:gd name="T86" fmla="*/ 2147483647 w 210"/>
                <a:gd name="T87" fmla="*/ 2147483647 h 26"/>
                <a:gd name="T88" fmla="*/ 2147483647 w 210"/>
                <a:gd name="T89" fmla="*/ 2147483647 h 26"/>
                <a:gd name="T90" fmla="*/ 2147483647 w 210"/>
                <a:gd name="T91" fmla="*/ 2147483647 h 26"/>
                <a:gd name="T92" fmla="*/ 2147483647 w 210"/>
                <a:gd name="T93" fmla="*/ 2147483647 h 26"/>
                <a:gd name="T94" fmla="*/ 2147483647 w 210"/>
                <a:gd name="T95" fmla="*/ 2147483647 h 26"/>
                <a:gd name="T96" fmla="*/ 2147483647 w 210"/>
                <a:gd name="T97" fmla="*/ 2147483647 h 26"/>
                <a:gd name="T98" fmla="*/ 2147483647 w 210"/>
                <a:gd name="T99" fmla="*/ 2147483647 h 26"/>
                <a:gd name="T100" fmla="*/ 2147483647 w 210"/>
                <a:gd name="T101" fmla="*/ 2147483647 h 26"/>
                <a:gd name="T102" fmla="*/ 2147483647 w 210"/>
                <a:gd name="T103" fmla="*/ 2147483647 h 26"/>
                <a:gd name="T104" fmla="*/ 2147483647 w 210"/>
                <a:gd name="T105" fmla="*/ 2147483647 h 26"/>
                <a:gd name="T106" fmla="*/ 2147483647 w 210"/>
                <a:gd name="T107" fmla="*/ 2147483647 h 26"/>
                <a:gd name="T108" fmla="*/ 2147483647 w 210"/>
                <a:gd name="T109" fmla="*/ 2147483647 h 26"/>
                <a:gd name="T110" fmla="*/ 2147483647 w 210"/>
                <a:gd name="T111" fmla="*/ 2147483647 h 26"/>
                <a:gd name="T112" fmla="*/ 2147483647 w 210"/>
                <a:gd name="T113" fmla="*/ 2147483647 h 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0"/>
                <a:gd name="T172" fmla="*/ 0 h 26"/>
                <a:gd name="T173" fmla="*/ 210 w 210"/>
                <a:gd name="T174" fmla="*/ 26 h 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0" h="26">
                  <a:moveTo>
                    <a:pt x="0" y="0"/>
                  </a:move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5" y="10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6" y="5"/>
                  </a:moveTo>
                  <a:lnTo>
                    <a:pt x="6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6" y="5"/>
                  </a:lnTo>
                  <a:close/>
                  <a:moveTo>
                    <a:pt x="6" y="15"/>
                  </a:moveTo>
                  <a:lnTo>
                    <a:pt x="6" y="21"/>
                  </a:lnTo>
                  <a:lnTo>
                    <a:pt x="13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2" y="15"/>
                  </a:lnTo>
                  <a:lnTo>
                    <a:pt x="6" y="15"/>
                  </a:lnTo>
                  <a:close/>
                  <a:moveTo>
                    <a:pt x="38" y="13"/>
                  </a:moveTo>
                  <a:lnTo>
                    <a:pt x="33" y="12"/>
                  </a:lnTo>
                  <a:lnTo>
                    <a:pt x="33" y="10"/>
                  </a:lnTo>
                  <a:lnTo>
                    <a:pt x="36" y="8"/>
                  </a:lnTo>
                  <a:lnTo>
                    <a:pt x="38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3" y="11"/>
                  </a:lnTo>
                  <a:lnTo>
                    <a:pt x="53" y="14"/>
                  </a:lnTo>
                  <a:lnTo>
                    <a:pt x="53" y="20"/>
                  </a:lnTo>
                  <a:lnTo>
                    <a:pt x="53" y="22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3" y="24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3"/>
                  </a:lnTo>
                  <a:close/>
                  <a:moveTo>
                    <a:pt x="46" y="17"/>
                  </a:moveTo>
                  <a:lnTo>
                    <a:pt x="46" y="17"/>
                  </a:lnTo>
                  <a:lnTo>
                    <a:pt x="44" y="18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44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close/>
                  <a:moveTo>
                    <a:pt x="57" y="21"/>
                  </a:moveTo>
                  <a:lnTo>
                    <a:pt x="64" y="20"/>
                  </a:lnTo>
                  <a:lnTo>
                    <a:pt x="64" y="21"/>
                  </a:lnTo>
                  <a:lnTo>
                    <a:pt x="65" y="22"/>
                  </a:lnTo>
                  <a:lnTo>
                    <a:pt x="68" y="23"/>
                  </a:lnTo>
                  <a:lnTo>
                    <a:pt x="72" y="22"/>
                  </a:lnTo>
                  <a:lnTo>
                    <a:pt x="73" y="21"/>
                  </a:lnTo>
                  <a:lnTo>
                    <a:pt x="73" y="20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0" y="19"/>
                  </a:lnTo>
                  <a:lnTo>
                    <a:pt x="64" y="17"/>
                  </a:lnTo>
                  <a:lnTo>
                    <a:pt x="61" y="16"/>
                  </a:lnTo>
                  <a:lnTo>
                    <a:pt x="58" y="15"/>
                  </a:lnTo>
                  <a:lnTo>
                    <a:pt x="57" y="13"/>
                  </a:lnTo>
                  <a:lnTo>
                    <a:pt x="58" y="10"/>
                  </a:lnTo>
                  <a:lnTo>
                    <a:pt x="61" y="8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2" y="7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78" y="12"/>
                  </a:lnTo>
                  <a:lnTo>
                    <a:pt x="72" y="13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69" y="11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6" y="13"/>
                  </a:lnTo>
                  <a:lnTo>
                    <a:pt x="70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77" y="24"/>
                  </a:lnTo>
                  <a:lnTo>
                    <a:pt x="73" y="26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58" y="23"/>
                  </a:lnTo>
                  <a:lnTo>
                    <a:pt x="57" y="21"/>
                  </a:lnTo>
                  <a:close/>
                  <a:moveTo>
                    <a:pt x="85" y="5"/>
                  </a:moveTo>
                  <a:lnTo>
                    <a:pt x="85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85" y="5"/>
                  </a:lnTo>
                  <a:close/>
                  <a:moveTo>
                    <a:pt x="85" y="26"/>
                  </a:moveTo>
                  <a:lnTo>
                    <a:pt x="85" y="8"/>
                  </a:lnTo>
                  <a:lnTo>
                    <a:pt x="92" y="8"/>
                  </a:lnTo>
                  <a:lnTo>
                    <a:pt x="92" y="26"/>
                  </a:lnTo>
                  <a:lnTo>
                    <a:pt x="85" y="26"/>
                  </a:lnTo>
                  <a:close/>
                  <a:moveTo>
                    <a:pt x="97" y="26"/>
                  </a:moveTo>
                  <a:lnTo>
                    <a:pt x="97" y="0"/>
                  </a:lnTo>
                  <a:lnTo>
                    <a:pt x="104" y="0"/>
                  </a:lnTo>
                  <a:lnTo>
                    <a:pt x="104" y="26"/>
                  </a:lnTo>
                  <a:lnTo>
                    <a:pt x="97" y="26"/>
                  </a:lnTo>
                  <a:close/>
                  <a:moveTo>
                    <a:pt x="110" y="5"/>
                  </a:moveTo>
                  <a:lnTo>
                    <a:pt x="110" y="0"/>
                  </a:lnTo>
                  <a:lnTo>
                    <a:pt x="117" y="0"/>
                  </a:lnTo>
                  <a:lnTo>
                    <a:pt x="117" y="5"/>
                  </a:lnTo>
                  <a:lnTo>
                    <a:pt x="110" y="5"/>
                  </a:lnTo>
                  <a:close/>
                  <a:moveTo>
                    <a:pt x="110" y="26"/>
                  </a:moveTo>
                  <a:lnTo>
                    <a:pt x="110" y="8"/>
                  </a:lnTo>
                  <a:lnTo>
                    <a:pt x="117" y="8"/>
                  </a:lnTo>
                  <a:lnTo>
                    <a:pt x="117" y="26"/>
                  </a:lnTo>
                  <a:lnTo>
                    <a:pt x="110" y="26"/>
                  </a:lnTo>
                  <a:close/>
                  <a:moveTo>
                    <a:pt x="144" y="13"/>
                  </a:moveTo>
                  <a:lnTo>
                    <a:pt x="138" y="13"/>
                  </a:lnTo>
                  <a:lnTo>
                    <a:pt x="137" y="12"/>
                  </a:lnTo>
                  <a:lnTo>
                    <a:pt x="136" y="11"/>
                  </a:lnTo>
                  <a:lnTo>
                    <a:pt x="133" y="10"/>
                  </a:lnTo>
                  <a:lnTo>
                    <a:pt x="129" y="12"/>
                  </a:lnTo>
                  <a:lnTo>
                    <a:pt x="129" y="14"/>
                  </a:lnTo>
                  <a:lnTo>
                    <a:pt x="128" y="16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33" y="22"/>
                  </a:lnTo>
                  <a:lnTo>
                    <a:pt x="136" y="22"/>
                  </a:lnTo>
                  <a:lnTo>
                    <a:pt x="136" y="21"/>
                  </a:lnTo>
                  <a:lnTo>
                    <a:pt x="137" y="20"/>
                  </a:lnTo>
                  <a:lnTo>
                    <a:pt x="138" y="18"/>
                  </a:lnTo>
                  <a:lnTo>
                    <a:pt x="145" y="19"/>
                  </a:lnTo>
                  <a:lnTo>
                    <a:pt x="144" y="22"/>
                  </a:lnTo>
                  <a:lnTo>
                    <a:pt x="141" y="24"/>
                  </a:lnTo>
                  <a:lnTo>
                    <a:pt x="137" y="26"/>
                  </a:lnTo>
                  <a:lnTo>
                    <a:pt x="133" y="26"/>
                  </a:lnTo>
                  <a:lnTo>
                    <a:pt x="128" y="25"/>
                  </a:lnTo>
                  <a:lnTo>
                    <a:pt x="125" y="24"/>
                  </a:lnTo>
                  <a:lnTo>
                    <a:pt x="122" y="20"/>
                  </a:lnTo>
                  <a:lnTo>
                    <a:pt x="121" y="16"/>
                  </a:lnTo>
                  <a:lnTo>
                    <a:pt x="122" y="12"/>
                  </a:lnTo>
                  <a:lnTo>
                    <a:pt x="125" y="10"/>
                  </a:lnTo>
                  <a:lnTo>
                    <a:pt x="128" y="7"/>
                  </a:lnTo>
                  <a:lnTo>
                    <a:pt x="133" y="7"/>
                  </a:lnTo>
                  <a:lnTo>
                    <a:pt x="137" y="7"/>
                  </a:lnTo>
                  <a:lnTo>
                    <a:pt x="140" y="8"/>
                  </a:lnTo>
                  <a:lnTo>
                    <a:pt x="142" y="10"/>
                  </a:lnTo>
                  <a:lnTo>
                    <a:pt x="144" y="13"/>
                  </a:lnTo>
                  <a:close/>
                  <a:moveTo>
                    <a:pt x="153" y="13"/>
                  </a:moveTo>
                  <a:lnTo>
                    <a:pt x="148" y="12"/>
                  </a:lnTo>
                  <a:lnTo>
                    <a:pt x="150" y="8"/>
                  </a:lnTo>
                  <a:lnTo>
                    <a:pt x="154" y="7"/>
                  </a:lnTo>
                  <a:lnTo>
                    <a:pt x="158" y="7"/>
                  </a:lnTo>
                  <a:lnTo>
                    <a:pt x="162" y="7"/>
                  </a:lnTo>
                  <a:lnTo>
                    <a:pt x="164" y="8"/>
                  </a:lnTo>
                  <a:lnTo>
                    <a:pt x="168" y="10"/>
                  </a:lnTo>
                  <a:lnTo>
                    <a:pt x="168" y="14"/>
                  </a:lnTo>
                  <a:lnTo>
                    <a:pt x="168" y="20"/>
                  </a:lnTo>
                  <a:lnTo>
                    <a:pt x="168" y="22"/>
                  </a:lnTo>
                  <a:lnTo>
                    <a:pt x="169" y="23"/>
                  </a:lnTo>
                  <a:lnTo>
                    <a:pt x="169" y="24"/>
                  </a:lnTo>
                  <a:lnTo>
                    <a:pt x="170" y="26"/>
                  </a:lnTo>
                  <a:lnTo>
                    <a:pt x="164" y="26"/>
                  </a:lnTo>
                  <a:lnTo>
                    <a:pt x="164" y="24"/>
                  </a:lnTo>
                  <a:lnTo>
                    <a:pt x="162" y="24"/>
                  </a:lnTo>
                  <a:lnTo>
                    <a:pt x="160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9" y="24"/>
                  </a:lnTo>
                  <a:lnTo>
                    <a:pt x="148" y="23"/>
                  </a:lnTo>
                  <a:lnTo>
                    <a:pt x="146" y="21"/>
                  </a:lnTo>
                  <a:lnTo>
                    <a:pt x="148" y="18"/>
                  </a:lnTo>
                  <a:lnTo>
                    <a:pt x="149" y="17"/>
                  </a:lnTo>
                  <a:lnTo>
                    <a:pt x="150" y="16"/>
                  </a:lnTo>
                  <a:lnTo>
                    <a:pt x="153" y="15"/>
                  </a:lnTo>
                  <a:lnTo>
                    <a:pt x="156" y="15"/>
                  </a:lnTo>
                  <a:lnTo>
                    <a:pt x="160" y="14"/>
                  </a:lnTo>
                  <a:lnTo>
                    <a:pt x="162" y="13"/>
                  </a:lnTo>
                  <a:lnTo>
                    <a:pt x="162" y="12"/>
                  </a:lnTo>
                  <a:lnTo>
                    <a:pt x="161" y="11"/>
                  </a:lnTo>
                  <a:lnTo>
                    <a:pt x="160" y="11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3" y="13"/>
                  </a:lnTo>
                  <a:close/>
                  <a:moveTo>
                    <a:pt x="162" y="17"/>
                  </a:moveTo>
                  <a:lnTo>
                    <a:pt x="162" y="17"/>
                  </a:lnTo>
                  <a:lnTo>
                    <a:pt x="158" y="18"/>
                  </a:lnTo>
                  <a:lnTo>
                    <a:pt x="156" y="18"/>
                  </a:lnTo>
                  <a:lnTo>
                    <a:pt x="154" y="18"/>
                  </a:lnTo>
                  <a:lnTo>
                    <a:pt x="153" y="19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2"/>
                  </a:lnTo>
                  <a:lnTo>
                    <a:pt x="157" y="23"/>
                  </a:lnTo>
                  <a:lnTo>
                    <a:pt x="158" y="22"/>
                  </a:lnTo>
                  <a:lnTo>
                    <a:pt x="160" y="21"/>
                  </a:lnTo>
                  <a:lnTo>
                    <a:pt x="161" y="21"/>
                  </a:lnTo>
                  <a:lnTo>
                    <a:pt x="162" y="20"/>
                  </a:lnTo>
                  <a:lnTo>
                    <a:pt x="162" y="18"/>
                  </a:lnTo>
                  <a:lnTo>
                    <a:pt x="162" y="17"/>
                  </a:lnTo>
                  <a:close/>
                  <a:moveTo>
                    <a:pt x="185" y="8"/>
                  </a:moveTo>
                  <a:lnTo>
                    <a:pt x="185" y="11"/>
                  </a:lnTo>
                  <a:lnTo>
                    <a:pt x="181" y="11"/>
                  </a:lnTo>
                  <a:lnTo>
                    <a:pt x="181" y="18"/>
                  </a:lnTo>
                  <a:lnTo>
                    <a:pt x="181" y="21"/>
                  </a:lnTo>
                  <a:lnTo>
                    <a:pt x="182" y="22"/>
                  </a:lnTo>
                  <a:lnTo>
                    <a:pt x="184" y="22"/>
                  </a:lnTo>
                  <a:lnTo>
                    <a:pt x="185" y="21"/>
                  </a:lnTo>
                  <a:lnTo>
                    <a:pt x="186" y="25"/>
                  </a:lnTo>
                  <a:lnTo>
                    <a:pt x="184" y="26"/>
                  </a:lnTo>
                  <a:lnTo>
                    <a:pt x="181" y="26"/>
                  </a:lnTo>
                  <a:lnTo>
                    <a:pt x="178" y="26"/>
                  </a:lnTo>
                  <a:lnTo>
                    <a:pt x="176" y="24"/>
                  </a:lnTo>
                  <a:lnTo>
                    <a:pt x="174" y="23"/>
                  </a:lnTo>
                  <a:lnTo>
                    <a:pt x="174" y="19"/>
                  </a:lnTo>
                  <a:lnTo>
                    <a:pt x="174" y="11"/>
                  </a:lnTo>
                  <a:lnTo>
                    <a:pt x="172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4" y="4"/>
                  </a:lnTo>
                  <a:lnTo>
                    <a:pt x="181" y="1"/>
                  </a:lnTo>
                  <a:lnTo>
                    <a:pt x="181" y="8"/>
                  </a:lnTo>
                  <a:lnTo>
                    <a:pt x="185" y="8"/>
                  </a:lnTo>
                  <a:close/>
                  <a:moveTo>
                    <a:pt x="194" y="13"/>
                  </a:moveTo>
                  <a:lnTo>
                    <a:pt x="189" y="12"/>
                  </a:lnTo>
                  <a:lnTo>
                    <a:pt x="190" y="10"/>
                  </a:lnTo>
                  <a:lnTo>
                    <a:pt x="192" y="8"/>
                  </a:lnTo>
                  <a:lnTo>
                    <a:pt x="194" y="7"/>
                  </a:lnTo>
                  <a:lnTo>
                    <a:pt x="200" y="7"/>
                  </a:lnTo>
                  <a:lnTo>
                    <a:pt x="202" y="7"/>
                  </a:lnTo>
                  <a:lnTo>
                    <a:pt x="206" y="8"/>
                  </a:lnTo>
                  <a:lnTo>
                    <a:pt x="209" y="10"/>
                  </a:lnTo>
                  <a:lnTo>
                    <a:pt x="209" y="14"/>
                  </a:lnTo>
                  <a:lnTo>
                    <a:pt x="209" y="20"/>
                  </a:lnTo>
                  <a:lnTo>
                    <a:pt x="209" y="23"/>
                  </a:lnTo>
                  <a:lnTo>
                    <a:pt x="210" y="26"/>
                  </a:lnTo>
                  <a:lnTo>
                    <a:pt x="205" y="26"/>
                  </a:lnTo>
                  <a:lnTo>
                    <a:pt x="204" y="24"/>
                  </a:lnTo>
                  <a:lnTo>
                    <a:pt x="200" y="26"/>
                  </a:lnTo>
                  <a:lnTo>
                    <a:pt x="196" y="26"/>
                  </a:lnTo>
                  <a:lnTo>
                    <a:pt x="193" y="26"/>
                  </a:lnTo>
                  <a:lnTo>
                    <a:pt x="190" y="24"/>
                  </a:lnTo>
                  <a:lnTo>
                    <a:pt x="189" y="23"/>
                  </a:lnTo>
                  <a:lnTo>
                    <a:pt x="189" y="21"/>
                  </a:lnTo>
                  <a:lnTo>
                    <a:pt x="189" y="19"/>
                  </a:lnTo>
                  <a:lnTo>
                    <a:pt x="189" y="18"/>
                  </a:lnTo>
                  <a:lnTo>
                    <a:pt x="190" y="17"/>
                  </a:lnTo>
                  <a:lnTo>
                    <a:pt x="192" y="16"/>
                  </a:lnTo>
                  <a:lnTo>
                    <a:pt x="194" y="15"/>
                  </a:lnTo>
                  <a:lnTo>
                    <a:pt x="197" y="15"/>
                  </a:lnTo>
                  <a:lnTo>
                    <a:pt x="201" y="14"/>
                  </a:lnTo>
                  <a:lnTo>
                    <a:pt x="202" y="13"/>
                  </a:lnTo>
                  <a:lnTo>
                    <a:pt x="202" y="12"/>
                  </a:lnTo>
                  <a:lnTo>
                    <a:pt x="202" y="11"/>
                  </a:lnTo>
                  <a:lnTo>
                    <a:pt x="201" y="11"/>
                  </a:lnTo>
                  <a:lnTo>
                    <a:pt x="200" y="10"/>
                  </a:lnTo>
                  <a:lnTo>
                    <a:pt x="197" y="11"/>
                  </a:lnTo>
                  <a:lnTo>
                    <a:pt x="196" y="11"/>
                  </a:lnTo>
                  <a:lnTo>
                    <a:pt x="196" y="12"/>
                  </a:lnTo>
                  <a:lnTo>
                    <a:pt x="194" y="13"/>
                  </a:lnTo>
                  <a:close/>
                  <a:moveTo>
                    <a:pt x="202" y="17"/>
                  </a:moveTo>
                  <a:lnTo>
                    <a:pt x="202" y="17"/>
                  </a:lnTo>
                  <a:lnTo>
                    <a:pt x="200" y="18"/>
                  </a:lnTo>
                  <a:lnTo>
                    <a:pt x="197" y="18"/>
                  </a:lnTo>
                  <a:lnTo>
                    <a:pt x="196" y="18"/>
                  </a:lnTo>
                  <a:lnTo>
                    <a:pt x="194" y="19"/>
                  </a:lnTo>
                  <a:lnTo>
                    <a:pt x="194" y="20"/>
                  </a:lnTo>
                  <a:lnTo>
                    <a:pt x="196" y="22"/>
                  </a:lnTo>
                  <a:lnTo>
                    <a:pt x="198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2" y="21"/>
                  </a:lnTo>
                  <a:lnTo>
                    <a:pt x="202" y="20"/>
                  </a:lnTo>
                  <a:lnTo>
                    <a:pt x="202" y="18"/>
                  </a:lnTo>
                  <a:lnTo>
                    <a:pt x="202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8" name="Freeform 39"/>
            <p:cNvSpPr>
              <a:spLocks noEditPoints="1"/>
            </p:cNvSpPr>
            <p:nvPr/>
          </p:nvSpPr>
          <p:spPr bwMode="auto">
            <a:xfrm>
              <a:off x="2324100" y="1609725"/>
              <a:ext cx="381000" cy="85725"/>
            </a:xfrm>
            <a:custGeom>
              <a:avLst/>
              <a:gdLst>
                <a:gd name="T0" fmla="*/ 2147483647 w 158"/>
                <a:gd name="T1" fmla="*/ 2147483647 h 26"/>
                <a:gd name="T2" fmla="*/ 2147483647 w 158"/>
                <a:gd name="T3" fmla="*/ 2147483647 h 26"/>
                <a:gd name="T4" fmla="*/ 2147483647 w 158"/>
                <a:gd name="T5" fmla="*/ 2147483647 h 26"/>
                <a:gd name="T6" fmla="*/ 2147483647 w 158"/>
                <a:gd name="T7" fmla="*/ 2147483647 h 26"/>
                <a:gd name="T8" fmla="*/ 2147483647 w 158"/>
                <a:gd name="T9" fmla="*/ 2147483647 h 26"/>
                <a:gd name="T10" fmla="*/ 2147483647 w 158"/>
                <a:gd name="T11" fmla="*/ 2147483647 h 26"/>
                <a:gd name="T12" fmla="*/ 2147483647 w 158"/>
                <a:gd name="T13" fmla="*/ 2147483647 h 26"/>
                <a:gd name="T14" fmla="*/ 2147483647 w 158"/>
                <a:gd name="T15" fmla="*/ 2147483647 h 26"/>
                <a:gd name="T16" fmla="*/ 2147483647 w 158"/>
                <a:gd name="T17" fmla="*/ 2147483647 h 26"/>
                <a:gd name="T18" fmla="*/ 2147483647 w 158"/>
                <a:gd name="T19" fmla="*/ 2147483647 h 26"/>
                <a:gd name="T20" fmla="*/ 2147483647 w 158"/>
                <a:gd name="T21" fmla="*/ 2147483647 h 26"/>
                <a:gd name="T22" fmla="*/ 2147483647 w 158"/>
                <a:gd name="T23" fmla="*/ 2147483647 h 26"/>
                <a:gd name="T24" fmla="*/ 2147483647 w 158"/>
                <a:gd name="T25" fmla="*/ 2147483647 h 26"/>
                <a:gd name="T26" fmla="*/ 2147483647 w 158"/>
                <a:gd name="T27" fmla="*/ 2147483647 h 26"/>
                <a:gd name="T28" fmla="*/ 2147483647 w 158"/>
                <a:gd name="T29" fmla="*/ 2147483647 h 26"/>
                <a:gd name="T30" fmla="*/ 2147483647 w 158"/>
                <a:gd name="T31" fmla="*/ 2147483647 h 26"/>
                <a:gd name="T32" fmla="*/ 2147483647 w 158"/>
                <a:gd name="T33" fmla="*/ 2147483647 h 26"/>
                <a:gd name="T34" fmla="*/ 2147483647 w 158"/>
                <a:gd name="T35" fmla="*/ 2147483647 h 26"/>
                <a:gd name="T36" fmla="*/ 2147483647 w 158"/>
                <a:gd name="T37" fmla="*/ 2147483647 h 26"/>
                <a:gd name="T38" fmla="*/ 2147483647 w 158"/>
                <a:gd name="T39" fmla="*/ 2147483647 h 26"/>
                <a:gd name="T40" fmla="*/ 2147483647 w 158"/>
                <a:gd name="T41" fmla="*/ 2147483647 h 26"/>
                <a:gd name="T42" fmla="*/ 2147483647 w 158"/>
                <a:gd name="T43" fmla="*/ 2147483647 h 26"/>
                <a:gd name="T44" fmla="*/ 2147483647 w 158"/>
                <a:gd name="T45" fmla="*/ 2147483647 h 26"/>
                <a:gd name="T46" fmla="*/ 2147483647 w 158"/>
                <a:gd name="T47" fmla="*/ 2147483647 h 26"/>
                <a:gd name="T48" fmla="*/ 2147483647 w 158"/>
                <a:gd name="T49" fmla="*/ 2147483647 h 26"/>
                <a:gd name="T50" fmla="*/ 2147483647 w 158"/>
                <a:gd name="T51" fmla="*/ 2147483647 h 26"/>
                <a:gd name="T52" fmla="*/ 2147483647 w 158"/>
                <a:gd name="T53" fmla="*/ 2147483647 h 26"/>
                <a:gd name="T54" fmla="*/ 2147483647 w 158"/>
                <a:gd name="T55" fmla="*/ 2147483647 h 26"/>
                <a:gd name="T56" fmla="*/ 2147483647 w 158"/>
                <a:gd name="T57" fmla="*/ 2147483647 h 26"/>
                <a:gd name="T58" fmla="*/ 2147483647 w 158"/>
                <a:gd name="T59" fmla="*/ 2147483647 h 26"/>
                <a:gd name="T60" fmla="*/ 2147483647 w 158"/>
                <a:gd name="T61" fmla="*/ 2147483647 h 26"/>
                <a:gd name="T62" fmla="*/ 2147483647 w 158"/>
                <a:gd name="T63" fmla="*/ 2147483647 h 26"/>
                <a:gd name="T64" fmla="*/ 2147483647 w 158"/>
                <a:gd name="T65" fmla="*/ 2147483647 h 26"/>
                <a:gd name="T66" fmla="*/ 2147483647 w 158"/>
                <a:gd name="T67" fmla="*/ 2147483647 h 26"/>
                <a:gd name="T68" fmla="*/ 2147483647 w 158"/>
                <a:gd name="T69" fmla="*/ 2147483647 h 26"/>
                <a:gd name="T70" fmla="*/ 2147483647 w 158"/>
                <a:gd name="T71" fmla="*/ 2147483647 h 26"/>
                <a:gd name="T72" fmla="*/ 2147483647 w 158"/>
                <a:gd name="T73" fmla="*/ 2147483647 h 26"/>
                <a:gd name="T74" fmla="*/ 2147483647 w 158"/>
                <a:gd name="T75" fmla="*/ 2147483647 h 26"/>
                <a:gd name="T76" fmla="*/ 2147483647 w 158"/>
                <a:gd name="T77" fmla="*/ 2147483647 h 26"/>
                <a:gd name="T78" fmla="*/ 2147483647 w 158"/>
                <a:gd name="T79" fmla="*/ 2147483647 h 26"/>
                <a:gd name="T80" fmla="*/ 2147483647 w 158"/>
                <a:gd name="T81" fmla="*/ 2147483647 h 26"/>
                <a:gd name="T82" fmla="*/ 2147483647 w 158"/>
                <a:gd name="T83" fmla="*/ 0 h 26"/>
                <a:gd name="T84" fmla="*/ 2147483647 w 158"/>
                <a:gd name="T85" fmla="*/ 2147483647 h 26"/>
                <a:gd name="T86" fmla="*/ 2147483647 w 158"/>
                <a:gd name="T87" fmla="*/ 2147483647 h 26"/>
                <a:gd name="T88" fmla="*/ 2147483647 w 158"/>
                <a:gd name="T89" fmla="*/ 2147483647 h 26"/>
                <a:gd name="T90" fmla="*/ 2147483647 w 158"/>
                <a:gd name="T91" fmla="*/ 2147483647 h 26"/>
                <a:gd name="T92" fmla="*/ 2147483647 w 158"/>
                <a:gd name="T93" fmla="*/ 2147483647 h 26"/>
                <a:gd name="T94" fmla="*/ 2147483647 w 158"/>
                <a:gd name="T95" fmla="*/ 2147483647 h 26"/>
                <a:gd name="T96" fmla="*/ 2147483647 w 158"/>
                <a:gd name="T97" fmla="*/ 2147483647 h 26"/>
                <a:gd name="T98" fmla="*/ 2147483647 w 158"/>
                <a:gd name="T99" fmla="*/ 2147483647 h 26"/>
                <a:gd name="T100" fmla="*/ 2147483647 w 158"/>
                <a:gd name="T101" fmla="*/ 2147483647 h 26"/>
                <a:gd name="T102" fmla="*/ 2147483647 w 158"/>
                <a:gd name="T103" fmla="*/ 2147483647 h 26"/>
                <a:gd name="T104" fmla="*/ 2147483647 w 158"/>
                <a:gd name="T105" fmla="*/ 2147483647 h 26"/>
                <a:gd name="T106" fmla="*/ 2147483647 w 158"/>
                <a:gd name="T107" fmla="*/ 2147483647 h 26"/>
                <a:gd name="T108" fmla="*/ 2147483647 w 158"/>
                <a:gd name="T109" fmla="*/ 2147483647 h 26"/>
                <a:gd name="T110" fmla="*/ 2147483647 w 158"/>
                <a:gd name="T111" fmla="*/ 2147483647 h 26"/>
                <a:gd name="T112" fmla="*/ 2147483647 w 158"/>
                <a:gd name="T113" fmla="*/ 2147483647 h 26"/>
                <a:gd name="T114" fmla="*/ 2147483647 w 158"/>
                <a:gd name="T115" fmla="*/ 2147483647 h 26"/>
                <a:gd name="T116" fmla="*/ 2147483647 w 158"/>
                <a:gd name="T117" fmla="*/ 2147483647 h 26"/>
                <a:gd name="T118" fmla="*/ 2147483647 w 158"/>
                <a:gd name="T119" fmla="*/ 2147483647 h 26"/>
                <a:gd name="T120" fmla="*/ 2147483647 w 158"/>
                <a:gd name="T121" fmla="*/ 2147483647 h 26"/>
                <a:gd name="T122" fmla="*/ 2147483647 w 158"/>
                <a:gd name="T123" fmla="*/ 2147483647 h 26"/>
                <a:gd name="T124" fmla="*/ 2147483647 w 158"/>
                <a:gd name="T125" fmla="*/ 2147483647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8"/>
                <a:gd name="T190" fmla="*/ 0 h 26"/>
                <a:gd name="T191" fmla="*/ 158 w 158"/>
                <a:gd name="T192" fmla="*/ 26 h 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8" h="26">
                  <a:moveTo>
                    <a:pt x="0" y="25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17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2" y="25"/>
                  </a:lnTo>
                  <a:lnTo>
                    <a:pt x="27" y="25"/>
                  </a:lnTo>
                  <a:lnTo>
                    <a:pt x="27" y="6"/>
                  </a:lnTo>
                  <a:lnTo>
                    <a:pt x="20" y="25"/>
                  </a:lnTo>
                  <a:lnTo>
                    <a:pt x="14" y="25"/>
                  </a:lnTo>
                  <a:lnTo>
                    <a:pt x="7" y="6"/>
                  </a:lnTo>
                  <a:lnTo>
                    <a:pt x="7" y="25"/>
                  </a:lnTo>
                  <a:lnTo>
                    <a:pt x="0" y="25"/>
                  </a:lnTo>
                  <a:close/>
                  <a:moveTo>
                    <a:pt x="44" y="13"/>
                  </a:moveTo>
                  <a:lnTo>
                    <a:pt x="39" y="12"/>
                  </a:lnTo>
                  <a:lnTo>
                    <a:pt x="39" y="10"/>
                  </a:lnTo>
                  <a:lnTo>
                    <a:pt x="42" y="8"/>
                  </a:lnTo>
                  <a:lnTo>
                    <a:pt x="44" y="7"/>
                  </a:lnTo>
                  <a:lnTo>
                    <a:pt x="48" y="6"/>
                  </a:lnTo>
                  <a:lnTo>
                    <a:pt x="55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60" y="25"/>
                  </a:lnTo>
                  <a:lnTo>
                    <a:pt x="54" y="25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0" y="25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39" y="25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6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4" y="12"/>
                  </a:lnTo>
                  <a:lnTo>
                    <a:pt x="44" y="13"/>
                  </a:lnTo>
                  <a:close/>
                  <a:moveTo>
                    <a:pt x="52" y="17"/>
                  </a:moveTo>
                  <a:lnTo>
                    <a:pt x="52" y="17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3" y="20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0"/>
                  </a:lnTo>
                  <a:lnTo>
                    <a:pt x="52" y="17"/>
                  </a:lnTo>
                  <a:close/>
                  <a:moveTo>
                    <a:pt x="71" y="25"/>
                  </a:moveTo>
                  <a:lnTo>
                    <a:pt x="64" y="25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4" y="7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5" y="11"/>
                  </a:lnTo>
                  <a:lnTo>
                    <a:pt x="74" y="12"/>
                  </a:lnTo>
                  <a:lnTo>
                    <a:pt x="71" y="14"/>
                  </a:lnTo>
                  <a:lnTo>
                    <a:pt x="71" y="20"/>
                  </a:lnTo>
                  <a:lnTo>
                    <a:pt x="71" y="25"/>
                  </a:lnTo>
                  <a:close/>
                  <a:moveTo>
                    <a:pt x="104" y="12"/>
                  </a:move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11"/>
                  </a:lnTo>
                  <a:lnTo>
                    <a:pt x="91" y="11"/>
                  </a:lnTo>
                  <a:lnTo>
                    <a:pt x="90" y="12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2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6" y="21"/>
                  </a:lnTo>
                  <a:lnTo>
                    <a:pt x="98" y="20"/>
                  </a:lnTo>
                  <a:lnTo>
                    <a:pt x="98" y="18"/>
                  </a:lnTo>
                  <a:lnTo>
                    <a:pt x="104" y="20"/>
                  </a:lnTo>
                  <a:lnTo>
                    <a:pt x="103" y="22"/>
                  </a:lnTo>
                  <a:lnTo>
                    <a:pt x="100" y="24"/>
                  </a:lnTo>
                  <a:lnTo>
                    <a:pt x="98" y="26"/>
                  </a:lnTo>
                  <a:lnTo>
                    <a:pt x="92" y="26"/>
                  </a:lnTo>
                  <a:lnTo>
                    <a:pt x="88" y="25"/>
                  </a:lnTo>
                  <a:lnTo>
                    <a:pt x="86" y="23"/>
                  </a:lnTo>
                  <a:lnTo>
                    <a:pt x="82" y="20"/>
                  </a:lnTo>
                  <a:lnTo>
                    <a:pt x="82" y="17"/>
                  </a:lnTo>
                  <a:lnTo>
                    <a:pt x="82" y="12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6"/>
                  </a:lnTo>
                  <a:lnTo>
                    <a:pt x="98" y="7"/>
                  </a:lnTo>
                  <a:lnTo>
                    <a:pt x="100" y="8"/>
                  </a:lnTo>
                  <a:lnTo>
                    <a:pt x="103" y="10"/>
                  </a:lnTo>
                  <a:lnTo>
                    <a:pt x="104" y="12"/>
                  </a:lnTo>
                  <a:close/>
                  <a:moveTo>
                    <a:pt x="115" y="0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6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30" y="9"/>
                  </a:lnTo>
                  <a:lnTo>
                    <a:pt x="131" y="11"/>
                  </a:lnTo>
                  <a:lnTo>
                    <a:pt x="131" y="14"/>
                  </a:lnTo>
                  <a:lnTo>
                    <a:pt x="131" y="25"/>
                  </a:lnTo>
                  <a:lnTo>
                    <a:pt x="124" y="25"/>
                  </a:lnTo>
                  <a:lnTo>
                    <a:pt x="124" y="16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3" y="11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16" y="13"/>
                  </a:lnTo>
                  <a:lnTo>
                    <a:pt x="115" y="14"/>
                  </a:lnTo>
                  <a:lnTo>
                    <a:pt x="115" y="16"/>
                  </a:lnTo>
                  <a:lnTo>
                    <a:pt x="115" y="25"/>
                  </a:lnTo>
                  <a:lnTo>
                    <a:pt x="108" y="25"/>
                  </a:lnTo>
                  <a:lnTo>
                    <a:pt x="108" y="0"/>
                  </a:lnTo>
                  <a:lnTo>
                    <a:pt x="115" y="0"/>
                  </a:lnTo>
                  <a:close/>
                  <a:moveTo>
                    <a:pt x="151" y="20"/>
                  </a:moveTo>
                  <a:lnTo>
                    <a:pt x="158" y="20"/>
                  </a:lnTo>
                  <a:lnTo>
                    <a:pt x="156" y="23"/>
                  </a:lnTo>
                  <a:lnTo>
                    <a:pt x="154" y="25"/>
                  </a:lnTo>
                  <a:lnTo>
                    <a:pt x="151" y="26"/>
                  </a:lnTo>
                  <a:lnTo>
                    <a:pt x="147" y="26"/>
                  </a:lnTo>
                  <a:lnTo>
                    <a:pt x="142" y="25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5" y="17"/>
                  </a:lnTo>
                  <a:lnTo>
                    <a:pt x="136" y="12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146" y="6"/>
                  </a:lnTo>
                  <a:lnTo>
                    <a:pt x="151" y="7"/>
                  </a:lnTo>
                  <a:lnTo>
                    <a:pt x="155" y="9"/>
                  </a:lnTo>
                  <a:lnTo>
                    <a:pt x="156" y="13"/>
                  </a:lnTo>
                  <a:lnTo>
                    <a:pt x="158" y="17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3" y="21"/>
                  </a:lnTo>
                  <a:lnTo>
                    <a:pt x="144" y="22"/>
                  </a:lnTo>
                  <a:lnTo>
                    <a:pt x="147" y="22"/>
                  </a:lnTo>
                  <a:lnTo>
                    <a:pt x="150" y="22"/>
                  </a:lnTo>
                  <a:lnTo>
                    <a:pt x="151" y="20"/>
                  </a:lnTo>
                  <a:close/>
                  <a:moveTo>
                    <a:pt x="152" y="14"/>
                  </a:moveTo>
                  <a:lnTo>
                    <a:pt x="152" y="14"/>
                  </a:lnTo>
                  <a:lnTo>
                    <a:pt x="150" y="12"/>
                  </a:lnTo>
                  <a:lnTo>
                    <a:pt x="148" y="11"/>
                  </a:lnTo>
                  <a:lnTo>
                    <a:pt x="147" y="10"/>
                  </a:lnTo>
                  <a:lnTo>
                    <a:pt x="144" y="11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2" y="14"/>
                  </a:lnTo>
                  <a:lnTo>
                    <a:pt x="152" y="14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9" name="Freeform 40"/>
            <p:cNvSpPr>
              <a:spLocks noEditPoints="1"/>
            </p:cNvSpPr>
            <p:nvPr/>
          </p:nvSpPr>
          <p:spPr bwMode="auto">
            <a:xfrm>
              <a:off x="2609850" y="2333625"/>
              <a:ext cx="333375" cy="85725"/>
            </a:xfrm>
            <a:custGeom>
              <a:avLst/>
              <a:gdLst>
                <a:gd name="T0" fmla="*/ 2147483647 w 139"/>
                <a:gd name="T1" fmla="*/ 2147483647 h 26"/>
                <a:gd name="T2" fmla="*/ 2147483647 w 139"/>
                <a:gd name="T3" fmla="*/ 2147483647 h 26"/>
                <a:gd name="T4" fmla="*/ 2147483647 w 139"/>
                <a:gd name="T5" fmla="*/ 2147483647 h 26"/>
                <a:gd name="T6" fmla="*/ 2147483647 w 139"/>
                <a:gd name="T7" fmla="*/ 2147483647 h 26"/>
                <a:gd name="T8" fmla="*/ 2147483647 w 139"/>
                <a:gd name="T9" fmla="*/ 2147483647 h 26"/>
                <a:gd name="T10" fmla="*/ 2147483647 w 139"/>
                <a:gd name="T11" fmla="*/ 2147483647 h 26"/>
                <a:gd name="T12" fmla="*/ 2147483647 w 139"/>
                <a:gd name="T13" fmla="*/ 2147483647 h 26"/>
                <a:gd name="T14" fmla="*/ 2147483647 w 139"/>
                <a:gd name="T15" fmla="*/ 2147483647 h 26"/>
                <a:gd name="T16" fmla="*/ 2147483647 w 139"/>
                <a:gd name="T17" fmla="*/ 2147483647 h 26"/>
                <a:gd name="T18" fmla="*/ 2147483647 w 139"/>
                <a:gd name="T19" fmla="*/ 2147483647 h 26"/>
                <a:gd name="T20" fmla="*/ 2147483647 w 139"/>
                <a:gd name="T21" fmla="*/ 2147483647 h 26"/>
                <a:gd name="T22" fmla="*/ 2147483647 w 139"/>
                <a:gd name="T23" fmla="*/ 2147483647 h 26"/>
                <a:gd name="T24" fmla="*/ 2147483647 w 139"/>
                <a:gd name="T25" fmla="*/ 2147483647 h 26"/>
                <a:gd name="T26" fmla="*/ 2147483647 w 139"/>
                <a:gd name="T27" fmla="*/ 2147483647 h 26"/>
                <a:gd name="T28" fmla="*/ 2147483647 w 139"/>
                <a:gd name="T29" fmla="*/ 2147483647 h 26"/>
                <a:gd name="T30" fmla="*/ 2147483647 w 139"/>
                <a:gd name="T31" fmla="*/ 2147483647 h 26"/>
                <a:gd name="T32" fmla="*/ 2147483647 w 139"/>
                <a:gd name="T33" fmla="*/ 2147483647 h 26"/>
                <a:gd name="T34" fmla="*/ 2147483647 w 139"/>
                <a:gd name="T35" fmla="*/ 2147483647 h 26"/>
                <a:gd name="T36" fmla="*/ 2147483647 w 139"/>
                <a:gd name="T37" fmla="*/ 0 h 26"/>
                <a:gd name="T38" fmla="*/ 2147483647 w 139"/>
                <a:gd name="T39" fmla="*/ 2147483647 h 26"/>
                <a:gd name="T40" fmla="*/ 2147483647 w 139"/>
                <a:gd name="T41" fmla="*/ 2147483647 h 26"/>
                <a:gd name="T42" fmla="*/ 2147483647 w 139"/>
                <a:gd name="T43" fmla="*/ 2147483647 h 26"/>
                <a:gd name="T44" fmla="*/ 2147483647 w 139"/>
                <a:gd name="T45" fmla="*/ 2147483647 h 26"/>
                <a:gd name="T46" fmla="*/ 2147483647 w 139"/>
                <a:gd name="T47" fmla="*/ 2147483647 h 26"/>
                <a:gd name="T48" fmla="*/ 2147483647 w 139"/>
                <a:gd name="T49" fmla="*/ 2147483647 h 26"/>
                <a:gd name="T50" fmla="*/ 2147483647 w 139"/>
                <a:gd name="T51" fmla="*/ 2147483647 h 26"/>
                <a:gd name="T52" fmla="*/ 2147483647 w 139"/>
                <a:gd name="T53" fmla="*/ 2147483647 h 26"/>
                <a:gd name="T54" fmla="*/ 2147483647 w 139"/>
                <a:gd name="T55" fmla="*/ 2147483647 h 26"/>
                <a:gd name="T56" fmla="*/ 2147483647 w 139"/>
                <a:gd name="T57" fmla="*/ 2147483647 h 26"/>
                <a:gd name="T58" fmla="*/ 2147483647 w 139"/>
                <a:gd name="T59" fmla="*/ 2147483647 h 26"/>
                <a:gd name="T60" fmla="*/ 2147483647 w 139"/>
                <a:gd name="T61" fmla="*/ 2147483647 h 26"/>
                <a:gd name="T62" fmla="*/ 2147483647 w 139"/>
                <a:gd name="T63" fmla="*/ 2147483647 h 26"/>
                <a:gd name="T64" fmla="*/ 2147483647 w 139"/>
                <a:gd name="T65" fmla="*/ 2147483647 h 26"/>
                <a:gd name="T66" fmla="*/ 2147483647 w 139"/>
                <a:gd name="T67" fmla="*/ 2147483647 h 26"/>
                <a:gd name="T68" fmla="*/ 2147483647 w 139"/>
                <a:gd name="T69" fmla="*/ 2147483647 h 26"/>
                <a:gd name="T70" fmla="*/ 2147483647 w 139"/>
                <a:gd name="T71" fmla="*/ 2147483647 h 26"/>
                <a:gd name="T72" fmla="*/ 2147483647 w 139"/>
                <a:gd name="T73" fmla="*/ 2147483647 h 26"/>
                <a:gd name="T74" fmla="*/ 2147483647 w 139"/>
                <a:gd name="T75" fmla="*/ 2147483647 h 26"/>
                <a:gd name="T76" fmla="*/ 2147483647 w 139"/>
                <a:gd name="T77" fmla="*/ 2147483647 h 26"/>
                <a:gd name="T78" fmla="*/ 2147483647 w 139"/>
                <a:gd name="T79" fmla="*/ 2147483647 h 26"/>
                <a:gd name="T80" fmla="*/ 2147483647 w 139"/>
                <a:gd name="T81" fmla="*/ 2147483647 h 26"/>
                <a:gd name="T82" fmla="*/ 2147483647 w 139"/>
                <a:gd name="T83" fmla="*/ 2147483647 h 26"/>
                <a:gd name="T84" fmla="*/ 2147483647 w 139"/>
                <a:gd name="T85" fmla="*/ 2147483647 h 26"/>
                <a:gd name="T86" fmla="*/ 2147483647 w 139"/>
                <a:gd name="T87" fmla="*/ 2147483647 h 26"/>
                <a:gd name="T88" fmla="*/ 2147483647 w 139"/>
                <a:gd name="T89" fmla="*/ 2147483647 h 26"/>
                <a:gd name="T90" fmla="*/ 2147483647 w 139"/>
                <a:gd name="T91" fmla="*/ 2147483647 h 26"/>
                <a:gd name="T92" fmla="*/ 2147483647 w 139"/>
                <a:gd name="T93" fmla="*/ 2147483647 h 26"/>
                <a:gd name="T94" fmla="*/ 2147483647 w 139"/>
                <a:gd name="T95" fmla="*/ 2147483647 h 26"/>
                <a:gd name="T96" fmla="*/ 2147483647 w 139"/>
                <a:gd name="T97" fmla="*/ 2147483647 h 26"/>
                <a:gd name="T98" fmla="*/ 2147483647 w 139"/>
                <a:gd name="T99" fmla="*/ 2147483647 h 26"/>
                <a:gd name="T100" fmla="*/ 2147483647 w 139"/>
                <a:gd name="T101" fmla="*/ 2147483647 h 26"/>
                <a:gd name="T102" fmla="*/ 2147483647 w 139"/>
                <a:gd name="T103" fmla="*/ 2147483647 h 26"/>
                <a:gd name="T104" fmla="*/ 2147483647 w 139"/>
                <a:gd name="T105" fmla="*/ 2147483647 h 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9"/>
                <a:gd name="T160" fmla="*/ 0 h 26"/>
                <a:gd name="T161" fmla="*/ 139 w 139"/>
                <a:gd name="T162" fmla="*/ 26 h 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9" h="26">
                  <a:moveTo>
                    <a:pt x="0" y="2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17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2" y="25"/>
                  </a:lnTo>
                  <a:lnTo>
                    <a:pt x="27" y="25"/>
                  </a:lnTo>
                  <a:lnTo>
                    <a:pt x="27" y="5"/>
                  </a:lnTo>
                  <a:lnTo>
                    <a:pt x="20" y="25"/>
                  </a:lnTo>
                  <a:lnTo>
                    <a:pt x="12" y="25"/>
                  </a:lnTo>
                  <a:lnTo>
                    <a:pt x="5" y="5"/>
                  </a:lnTo>
                  <a:lnTo>
                    <a:pt x="5" y="25"/>
                  </a:lnTo>
                  <a:lnTo>
                    <a:pt x="0" y="25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1" y="9"/>
                  </a:lnTo>
                  <a:lnTo>
                    <a:pt x="44" y="8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5" y="7"/>
                  </a:lnTo>
                  <a:lnTo>
                    <a:pt x="59" y="9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20"/>
                  </a:lnTo>
                  <a:lnTo>
                    <a:pt x="59" y="23"/>
                  </a:lnTo>
                  <a:lnTo>
                    <a:pt x="55" y="25"/>
                  </a:lnTo>
                  <a:lnTo>
                    <a:pt x="49" y="26"/>
                  </a:lnTo>
                  <a:lnTo>
                    <a:pt x="47" y="25"/>
                  </a:lnTo>
                  <a:lnTo>
                    <a:pt x="44" y="24"/>
                  </a:lnTo>
                  <a:lnTo>
                    <a:pt x="41" y="23"/>
                  </a:lnTo>
                  <a:lnTo>
                    <a:pt x="39" y="21"/>
                  </a:lnTo>
                  <a:lnTo>
                    <a:pt x="37" y="18"/>
                  </a:lnTo>
                  <a:lnTo>
                    <a:pt x="37" y="16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2" y="21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2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5" y="12"/>
                  </a:lnTo>
                  <a:lnTo>
                    <a:pt x="44" y="14"/>
                  </a:lnTo>
                  <a:lnTo>
                    <a:pt x="44" y="16"/>
                  </a:lnTo>
                  <a:close/>
                  <a:moveTo>
                    <a:pt x="67" y="25"/>
                  </a:moveTo>
                  <a:lnTo>
                    <a:pt x="67" y="0"/>
                  </a:lnTo>
                  <a:lnTo>
                    <a:pt x="73" y="0"/>
                  </a:lnTo>
                  <a:lnTo>
                    <a:pt x="73" y="25"/>
                  </a:lnTo>
                  <a:lnTo>
                    <a:pt x="67" y="25"/>
                  </a:lnTo>
                  <a:close/>
                  <a:moveTo>
                    <a:pt x="80" y="4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87" y="4"/>
                  </a:lnTo>
                  <a:lnTo>
                    <a:pt x="80" y="4"/>
                  </a:lnTo>
                  <a:close/>
                  <a:moveTo>
                    <a:pt x="80" y="25"/>
                  </a:moveTo>
                  <a:lnTo>
                    <a:pt x="80" y="7"/>
                  </a:lnTo>
                  <a:lnTo>
                    <a:pt x="87" y="7"/>
                  </a:lnTo>
                  <a:lnTo>
                    <a:pt x="87" y="25"/>
                  </a:lnTo>
                  <a:lnTo>
                    <a:pt x="80" y="25"/>
                  </a:lnTo>
                  <a:close/>
                  <a:moveTo>
                    <a:pt x="91" y="20"/>
                  </a:moveTo>
                  <a:lnTo>
                    <a:pt x="97" y="19"/>
                  </a:lnTo>
                  <a:lnTo>
                    <a:pt x="97" y="20"/>
                  </a:lnTo>
                  <a:lnTo>
                    <a:pt x="97" y="21"/>
                  </a:lnTo>
                  <a:lnTo>
                    <a:pt x="101" y="22"/>
                  </a:lnTo>
                  <a:lnTo>
                    <a:pt x="105" y="21"/>
                  </a:lnTo>
                  <a:lnTo>
                    <a:pt x="107" y="20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97" y="17"/>
                  </a:lnTo>
                  <a:lnTo>
                    <a:pt x="93" y="16"/>
                  </a:lnTo>
                  <a:lnTo>
                    <a:pt x="92" y="14"/>
                  </a:lnTo>
                  <a:lnTo>
                    <a:pt x="91" y="12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101" y="6"/>
                  </a:lnTo>
                  <a:lnTo>
                    <a:pt x="105" y="7"/>
                  </a:lnTo>
                  <a:lnTo>
                    <a:pt x="108" y="8"/>
                  </a:lnTo>
                  <a:lnTo>
                    <a:pt x="111" y="9"/>
                  </a:lnTo>
                  <a:lnTo>
                    <a:pt x="112" y="11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1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1" y="24"/>
                  </a:lnTo>
                  <a:lnTo>
                    <a:pt x="107" y="25"/>
                  </a:lnTo>
                  <a:lnTo>
                    <a:pt x="101" y="26"/>
                  </a:lnTo>
                  <a:lnTo>
                    <a:pt x="97" y="25"/>
                  </a:lnTo>
                  <a:lnTo>
                    <a:pt x="93" y="24"/>
                  </a:lnTo>
                  <a:lnTo>
                    <a:pt x="92" y="22"/>
                  </a:lnTo>
                  <a:lnTo>
                    <a:pt x="91" y="20"/>
                  </a:lnTo>
                  <a:close/>
                  <a:moveTo>
                    <a:pt x="132" y="19"/>
                  </a:moveTo>
                  <a:lnTo>
                    <a:pt x="139" y="20"/>
                  </a:lnTo>
                  <a:lnTo>
                    <a:pt x="137" y="22"/>
                  </a:lnTo>
                  <a:lnTo>
                    <a:pt x="135" y="24"/>
                  </a:lnTo>
                  <a:lnTo>
                    <a:pt x="132" y="25"/>
                  </a:lnTo>
                  <a:lnTo>
                    <a:pt x="128" y="26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7" y="20"/>
                  </a:lnTo>
                  <a:lnTo>
                    <a:pt x="116" y="16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132" y="7"/>
                  </a:lnTo>
                  <a:lnTo>
                    <a:pt x="136" y="9"/>
                  </a:lnTo>
                  <a:lnTo>
                    <a:pt x="139" y="13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4" y="21"/>
                  </a:lnTo>
                  <a:lnTo>
                    <a:pt x="128" y="22"/>
                  </a:lnTo>
                  <a:lnTo>
                    <a:pt x="131" y="21"/>
                  </a:lnTo>
                  <a:lnTo>
                    <a:pt x="132" y="20"/>
                  </a:lnTo>
                  <a:lnTo>
                    <a:pt x="132" y="19"/>
                  </a:lnTo>
                  <a:close/>
                  <a:moveTo>
                    <a:pt x="133" y="14"/>
                  </a:moveTo>
                  <a:lnTo>
                    <a:pt x="133" y="14"/>
                  </a:lnTo>
                  <a:lnTo>
                    <a:pt x="132" y="12"/>
                  </a:lnTo>
                  <a:lnTo>
                    <a:pt x="131" y="11"/>
                  </a:lnTo>
                  <a:lnTo>
                    <a:pt x="129" y="10"/>
                  </a:lnTo>
                  <a:lnTo>
                    <a:pt x="128" y="10"/>
                  </a:lnTo>
                  <a:lnTo>
                    <a:pt x="125" y="10"/>
                  </a:lnTo>
                  <a:lnTo>
                    <a:pt x="124" y="11"/>
                  </a:lnTo>
                  <a:lnTo>
                    <a:pt x="123" y="13"/>
                  </a:lnTo>
                  <a:lnTo>
                    <a:pt x="123" y="14"/>
                  </a:lnTo>
                  <a:lnTo>
                    <a:pt x="133" y="14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0" name="Freeform 41"/>
            <p:cNvSpPr>
              <a:spLocks noEditPoints="1"/>
            </p:cNvSpPr>
            <p:nvPr/>
          </p:nvSpPr>
          <p:spPr bwMode="auto">
            <a:xfrm>
              <a:off x="914400" y="1314450"/>
              <a:ext cx="371475" cy="104775"/>
            </a:xfrm>
            <a:custGeom>
              <a:avLst/>
              <a:gdLst>
                <a:gd name="T0" fmla="*/ 2147483647 w 158"/>
                <a:gd name="T1" fmla="*/ 2147483647 h 33"/>
                <a:gd name="T2" fmla="*/ 2147483647 w 158"/>
                <a:gd name="T3" fmla="*/ 0 h 33"/>
                <a:gd name="T4" fmla="*/ 2147483647 w 158"/>
                <a:gd name="T5" fmla="*/ 2147483647 h 33"/>
                <a:gd name="T6" fmla="*/ 2147483647 w 158"/>
                <a:gd name="T7" fmla="*/ 2147483647 h 33"/>
                <a:gd name="T8" fmla="*/ 2147483647 w 158"/>
                <a:gd name="T9" fmla="*/ 2147483647 h 33"/>
                <a:gd name="T10" fmla="*/ 2147483647 w 158"/>
                <a:gd name="T11" fmla="*/ 2147483647 h 33"/>
                <a:gd name="T12" fmla="*/ 2147483647 w 158"/>
                <a:gd name="T13" fmla="*/ 2147483647 h 33"/>
                <a:gd name="T14" fmla="*/ 2147483647 w 158"/>
                <a:gd name="T15" fmla="*/ 2147483647 h 33"/>
                <a:gd name="T16" fmla="*/ 2147483647 w 158"/>
                <a:gd name="T17" fmla="*/ 2147483647 h 33"/>
                <a:gd name="T18" fmla="*/ 2147483647 w 158"/>
                <a:gd name="T19" fmla="*/ 2147483647 h 33"/>
                <a:gd name="T20" fmla="*/ 2147483647 w 158"/>
                <a:gd name="T21" fmla="*/ 2147483647 h 33"/>
                <a:gd name="T22" fmla="*/ 2147483647 w 158"/>
                <a:gd name="T23" fmla="*/ 2147483647 h 33"/>
                <a:gd name="T24" fmla="*/ 2147483647 w 158"/>
                <a:gd name="T25" fmla="*/ 2147483647 h 33"/>
                <a:gd name="T26" fmla="*/ 2147483647 w 158"/>
                <a:gd name="T27" fmla="*/ 2147483647 h 33"/>
                <a:gd name="T28" fmla="*/ 2147483647 w 158"/>
                <a:gd name="T29" fmla="*/ 2147483647 h 33"/>
                <a:gd name="T30" fmla="*/ 2147483647 w 158"/>
                <a:gd name="T31" fmla="*/ 2147483647 h 33"/>
                <a:gd name="T32" fmla="*/ 2147483647 w 158"/>
                <a:gd name="T33" fmla="*/ 2147483647 h 33"/>
                <a:gd name="T34" fmla="*/ 2147483647 w 158"/>
                <a:gd name="T35" fmla="*/ 2147483647 h 33"/>
                <a:gd name="T36" fmla="*/ 2147483647 w 158"/>
                <a:gd name="T37" fmla="*/ 2147483647 h 33"/>
                <a:gd name="T38" fmla="*/ 2147483647 w 158"/>
                <a:gd name="T39" fmla="*/ 2147483647 h 33"/>
                <a:gd name="T40" fmla="*/ 2147483647 w 158"/>
                <a:gd name="T41" fmla="*/ 2147483647 h 33"/>
                <a:gd name="T42" fmla="*/ 2147483647 w 158"/>
                <a:gd name="T43" fmla="*/ 2147483647 h 33"/>
                <a:gd name="T44" fmla="*/ 2147483647 w 158"/>
                <a:gd name="T45" fmla="*/ 2147483647 h 33"/>
                <a:gd name="T46" fmla="*/ 2147483647 w 158"/>
                <a:gd name="T47" fmla="*/ 2147483647 h 33"/>
                <a:gd name="T48" fmla="*/ 2147483647 w 158"/>
                <a:gd name="T49" fmla="*/ 2147483647 h 33"/>
                <a:gd name="T50" fmla="*/ 2147483647 w 158"/>
                <a:gd name="T51" fmla="*/ 2147483647 h 33"/>
                <a:gd name="T52" fmla="*/ 2147483647 w 158"/>
                <a:gd name="T53" fmla="*/ 2147483647 h 33"/>
                <a:gd name="T54" fmla="*/ 2147483647 w 158"/>
                <a:gd name="T55" fmla="*/ 2147483647 h 33"/>
                <a:gd name="T56" fmla="*/ 2147483647 w 158"/>
                <a:gd name="T57" fmla="*/ 2147483647 h 33"/>
                <a:gd name="T58" fmla="*/ 2147483647 w 158"/>
                <a:gd name="T59" fmla="*/ 2147483647 h 33"/>
                <a:gd name="T60" fmla="*/ 2147483647 w 158"/>
                <a:gd name="T61" fmla="*/ 2147483647 h 33"/>
                <a:gd name="T62" fmla="*/ 2147483647 w 158"/>
                <a:gd name="T63" fmla="*/ 2147483647 h 33"/>
                <a:gd name="T64" fmla="*/ 2147483647 w 158"/>
                <a:gd name="T65" fmla="*/ 2147483647 h 33"/>
                <a:gd name="T66" fmla="*/ 2147483647 w 158"/>
                <a:gd name="T67" fmla="*/ 0 h 33"/>
                <a:gd name="T68" fmla="*/ 2147483647 w 158"/>
                <a:gd name="T69" fmla="*/ 2147483647 h 33"/>
                <a:gd name="T70" fmla="*/ 2147483647 w 158"/>
                <a:gd name="T71" fmla="*/ 2147483647 h 33"/>
                <a:gd name="T72" fmla="*/ 2147483647 w 158"/>
                <a:gd name="T73" fmla="*/ 2147483647 h 33"/>
                <a:gd name="T74" fmla="*/ 2147483647 w 158"/>
                <a:gd name="T75" fmla="*/ 2147483647 h 33"/>
                <a:gd name="T76" fmla="*/ 2147483647 w 158"/>
                <a:gd name="T77" fmla="*/ 2147483647 h 33"/>
                <a:gd name="T78" fmla="*/ 2147483647 w 158"/>
                <a:gd name="T79" fmla="*/ 2147483647 h 33"/>
                <a:gd name="T80" fmla="*/ 2147483647 w 158"/>
                <a:gd name="T81" fmla="*/ 2147483647 h 33"/>
                <a:gd name="T82" fmla="*/ 2147483647 w 158"/>
                <a:gd name="T83" fmla="*/ 2147483647 h 33"/>
                <a:gd name="T84" fmla="*/ 2147483647 w 158"/>
                <a:gd name="T85" fmla="*/ 2147483647 h 33"/>
                <a:gd name="T86" fmla="*/ 2147483647 w 158"/>
                <a:gd name="T87" fmla="*/ 2147483647 h 33"/>
                <a:gd name="T88" fmla="*/ 2147483647 w 158"/>
                <a:gd name="T89" fmla="*/ 2147483647 h 33"/>
                <a:gd name="T90" fmla="*/ 2147483647 w 158"/>
                <a:gd name="T91" fmla="*/ 2147483647 h 33"/>
                <a:gd name="T92" fmla="*/ 2147483647 w 158"/>
                <a:gd name="T93" fmla="*/ 2147483647 h 33"/>
                <a:gd name="T94" fmla="*/ 2147483647 w 158"/>
                <a:gd name="T95" fmla="*/ 2147483647 h 33"/>
                <a:gd name="T96" fmla="*/ 2147483647 w 158"/>
                <a:gd name="T97" fmla="*/ 2147483647 h 33"/>
                <a:gd name="T98" fmla="*/ 2147483647 w 158"/>
                <a:gd name="T99" fmla="*/ 2147483647 h 33"/>
                <a:gd name="T100" fmla="*/ 2147483647 w 158"/>
                <a:gd name="T101" fmla="*/ 2147483647 h 33"/>
                <a:gd name="T102" fmla="*/ 2147483647 w 158"/>
                <a:gd name="T103" fmla="*/ 2147483647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8"/>
                <a:gd name="T157" fmla="*/ 0 h 33"/>
                <a:gd name="T158" fmla="*/ 158 w 158"/>
                <a:gd name="T159" fmla="*/ 33 h 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8" h="33">
                  <a:moveTo>
                    <a:pt x="0" y="25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21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0" y="25"/>
                  </a:lnTo>
                  <a:close/>
                  <a:moveTo>
                    <a:pt x="29" y="5"/>
                  </a:moveTo>
                  <a:lnTo>
                    <a:pt x="29" y="0"/>
                  </a:lnTo>
                  <a:lnTo>
                    <a:pt x="34" y="0"/>
                  </a:lnTo>
                  <a:lnTo>
                    <a:pt x="34" y="5"/>
                  </a:lnTo>
                  <a:lnTo>
                    <a:pt x="29" y="5"/>
                  </a:lnTo>
                  <a:close/>
                  <a:moveTo>
                    <a:pt x="29" y="25"/>
                  </a:moveTo>
                  <a:lnTo>
                    <a:pt x="29" y="7"/>
                  </a:lnTo>
                  <a:lnTo>
                    <a:pt x="34" y="7"/>
                  </a:lnTo>
                  <a:lnTo>
                    <a:pt x="34" y="25"/>
                  </a:lnTo>
                  <a:lnTo>
                    <a:pt x="29" y="25"/>
                  </a:lnTo>
                  <a:close/>
                  <a:moveTo>
                    <a:pt x="40" y="27"/>
                  </a:moveTo>
                  <a:lnTo>
                    <a:pt x="48" y="28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3" y="25"/>
                  </a:lnTo>
                  <a:lnTo>
                    <a:pt x="49" y="25"/>
                  </a:lnTo>
                  <a:lnTo>
                    <a:pt x="45" y="25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0" y="20"/>
                  </a:lnTo>
                  <a:lnTo>
                    <a:pt x="38" y="16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5" y="7"/>
                  </a:lnTo>
                  <a:lnTo>
                    <a:pt x="49" y="7"/>
                  </a:lnTo>
                  <a:lnTo>
                    <a:pt x="53" y="8"/>
                  </a:lnTo>
                  <a:lnTo>
                    <a:pt x="57" y="10"/>
                  </a:lnTo>
                  <a:lnTo>
                    <a:pt x="57" y="7"/>
                  </a:lnTo>
                  <a:lnTo>
                    <a:pt x="64" y="7"/>
                  </a:lnTo>
                  <a:lnTo>
                    <a:pt x="64" y="24"/>
                  </a:lnTo>
                  <a:lnTo>
                    <a:pt x="62" y="28"/>
                  </a:lnTo>
                  <a:lnTo>
                    <a:pt x="61" y="30"/>
                  </a:lnTo>
                  <a:lnTo>
                    <a:pt x="60" y="31"/>
                  </a:lnTo>
                  <a:lnTo>
                    <a:pt x="57" y="33"/>
                  </a:lnTo>
                  <a:lnTo>
                    <a:pt x="52" y="33"/>
                  </a:lnTo>
                  <a:lnTo>
                    <a:pt x="46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0" y="28"/>
                  </a:lnTo>
                  <a:lnTo>
                    <a:pt x="40" y="27"/>
                  </a:lnTo>
                  <a:close/>
                  <a:moveTo>
                    <a:pt x="46" y="16"/>
                  </a:moveTo>
                  <a:lnTo>
                    <a:pt x="46" y="16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50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7" y="16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2" y="10"/>
                  </a:lnTo>
                  <a:lnTo>
                    <a:pt x="49" y="11"/>
                  </a:lnTo>
                  <a:lnTo>
                    <a:pt x="48" y="12"/>
                  </a:lnTo>
                  <a:lnTo>
                    <a:pt x="46" y="14"/>
                  </a:lnTo>
                  <a:lnTo>
                    <a:pt x="46" y="16"/>
                  </a:lnTo>
                  <a:close/>
                  <a:moveTo>
                    <a:pt x="85" y="25"/>
                  </a:moveTo>
                  <a:lnTo>
                    <a:pt x="85" y="23"/>
                  </a:lnTo>
                  <a:lnTo>
                    <a:pt x="84" y="24"/>
                  </a:lnTo>
                  <a:lnTo>
                    <a:pt x="81" y="25"/>
                  </a:lnTo>
                  <a:lnTo>
                    <a:pt x="77" y="26"/>
                  </a:lnTo>
                  <a:lnTo>
                    <a:pt x="73" y="25"/>
                  </a:lnTo>
                  <a:lnTo>
                    <a:pt x="70" y="24"/>
                  </a:lnTo>
                  <a:lnTo>
                    <a:pt x="70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7"/>
                  </a:lnTo>
                  <a:lnTo>
                    <a:pt x="74" y="7"/>
                  </a:lnTo>
                  <a:lnTo>
                    <a:pt x="74" y="16"/>
                  </a:lnTo>
                  <a:lnTo>
                    <a:pt x="76" y="20"/>
                  </a:lnTo>
                  <a:lnTo>
                    <a:pt x="77" y="22"/>
                  </a:lnTo>
                  <a:lnTo>
                    <a:pt x="80" y="23"/>
                  </a:lnTo>
                  <a:lnTo>
                    <a:pt x="82" y="22"/>
                  </a:lnTo>
                  <a:lnTo>
                    <a:pt x="85" y="20"/>
                  </a:lnTo>
                  <a:lnTo>
                    <a:pt x="85" y="15"/>
                  </a:lnTo>
                  <a:lnTo>
                    <a:pt x="85" y="7"/>
                  </a:lnTo>
                  <a:lnTo>
                    <a:pt x="92" y="7"/>
                  </a:lnTo>
                  <a:lnTo>
                    <a:pt x="92" y="25"/>
                  </a:lnTo>
                  <a:lnTo>
                    <a:pt x="85" y="25"/>
                  </a:lnTo>
                  <a:close/>
                  <a:moveTo>
                    <a:pt x="120" y="25"/>
                  </a:moveTo>
                  <a:lnTo>
                    <a:pt x="113" y="25"/>
                  </a:lnTo>
                  <a:lnTo>
                    <a:pt x="113" y="16"/>
                  </a:lnTo>
                  <a:lnTo>
                    <a:pt x="113" y="12"/>
                  </a:lnTo>
                  <a:lnTo>
                    <a:pt x="112" y="11"/>
                  </a:lnTo>
                  <a:lnTo>
                    <a:pt x="109" y="10"/>
                  </a:lnTo>
                  <a:lnTo>
                    <a:pt x="106" y="11"/>
                  </a:lnTo>
                  <a:lnTo>
                    <a:pt x="104" y="13"/>
                  </a:lnTo>
                  <a:lnTo>
                    <a:pt x="104" y="17"/>
                  </a:lnTo>
                  <a:lnTo>
                    <a:pt x="104" y="25"/>
                  </a:lnTo>
                  <a:lnTo>
                    <a:pt x="97" y="25"/>
                  </a:lnTo>
                  <a:lnTo>
                    <a:pt x="97" y="7"/>
                  </a:lnTo>
                  <a:lnTo>
                    <a:pt x="102" y="7"/>
                  </a:lnTo>
                  <a:lnTo>
                    <a:pt x="102" y="10"/>
                  </a:lnTo>
                  <a:lnTo>
                    <a:pt x="106" y="8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17" y="8"/>
                  </a:lnTo>
                  <a:lnTo>
                    <a:pt x="117" y="9"/>
                  </a:lnTo>
                  <a:lnTo>
                    <a:pt x="120" y="11"/>
                  </a:lnTo>
                  <a:lnTo>
                    <a:pt x="120" y="14"/>
                  </a:lnTo>
                  <a:lnTo>
                    <a:pt x="120" y="25"/>
                  </a:lnTo>
                  <a:close/>
                  <a:moveTo>
                    <a:pt x="125" y="5"/>
                  </a:moveTo>
                  <a:lnTo>
                    <a:pt x="125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25" y="5"/>
                  </a:lnTo>
                  <a:close/>
                  <a:moveTo>
                    <a:pt x="125" y="25"/>
                  </a:moveTo>
                  <a:lnTo>
                    <a:pt x="125" y="7"/>
                  </a:lnTo>
                  <a:lnTo>
                    <a:pt x="132" y="7"/>
                  </a:lnTo>
                  <a:lnTo>
                    <a:pt x="132" y="25"/>
                  </a:lnTo>
                  <a:lnTo>
                    <a:pt x="125" y="25"/>
                  </a:lnTo>
                  <a:close/>
                  <a:moveTo>
                    <a:pt x="144" y="13"/>
                  </a:moveTo>
                  <a:lnTo>
                    <a:pt x="137" y="12"/>
                  </a:lnTo>
                  <a:lnTo>
                    <a:pt x="138" y="10"/>
                  </a:lnTo>
                  <a:lnTo>
                    <a:pt x="141" y="8"/>
                  </a:lnTo>
                  <a:lnTo>
                    <a:pt x="144" y="7"/>
                  </a:lnTo>
                  <a:lnTo>
                    <a:pt x="148" y="7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7" y="11"/>
                  </a:lnTo>
                  <a:lnTo>
                    <a:pt x="157" y="14"/>
                  </a:lnTo>
                  <a:lnTo>
                    <a:pt x="157" y="20"/>
                  </a:lnTo>
                  <a:lnTo>
                    <a:pt x="157" y="23"/>
                  </a:lnTo>
                  <a:lnTo>
                    <a:pt x="158" y="25"/>
                  </a:lnTo>
                  <a:lnTo>
                    <a:pt x="153" y="25"/>
                  </a:lnTo>
                  <a:lnTo>
                    <a:pt x="153" y="24"/>
                  </a:lnTo>
                  <a:lnTo>
                    <a:pt x="153" y="23"/>
                  </a:lnTo>
                  <a:lnTo>
                    <a:pt x="149" y="25"/>
                  </a:lnTo>
                  <a:lnTo>
                    <a:pt x="145" y="26"/>
                  </a:lnTo>
                  <a:lnTo>
                    <a:pt x="142" y="26"/>
                  </a:lnTo>
                  <a:lnTo>
                    <a:pt x="138" y="25"/>
                  </a:lnTo>
                  <a:lnTo>
                    <a:pt x="137" y="23"/>
                  </a:lnTo>
                  <a:lnTo>
                    <a:pt x="137" y="20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1" y="16"/>
                  </a:lnTo>
                  <a:lnTo>
                    <a:pt x="142" y="15"/>
                  </a:lnTo>
                  <a:lnTo>
                    <a:pt x="145" y="15"/>
                  </a:lnTo>
                  <a:lnTo>
                    <a:pt x="152" y="14"/>
                  </a:lnTo>
                  <a:lnTo>
                    <a:pt x="152" y="13"/>
                  </a:lnTo>
                  <a:lnTo>
                    <a:pt x="152" y="12"/>
                  </a:lnTo>
                  <a:lnTo>
                    <a:pt x="150" y="11"/>
                  </a:lnTo>
                  <a:lnTo>
                    <a:pt x="148" y="10"/>
                  </a:lnTo>
                  <a:lnTo>
                    <a:pt x="145" y="11"/>
                  </a:lnTo>
                  <a:lnTo>
                    <a:pt x="144" y="12"/>
                  </a:lnTo>
                  <a:lnTo>
                    <a:pt x="144" y="13"/>
                  </a:lnTo>
                  <a:close/>
                  <a:moveTo>
                    <a:pt x="152" y="17"/>
                  </a:moveTo>
                  <a:lnTo>
                    <a:pt x="152" y="17"/>
                  </a:lnTo>
                  <a:lnTo>
                    <a:pt x="148" y="17"/>
                  </a:lnTo>
                  <a:lnTo>
                    <a:pt x="145" y="18"/>
                  </a:lnTo>
                  <a:lnTo>
                    <a:pt x="144" y="19"/>
                  </a:lnTo>
                  <a:lnTo>
                    <a:pt x="142" y="20"/>
                  </a:lnTo>
                  <a:lnTo>
                    <a:pt x="144" y="21"/>
                  </a:lnTo>
                  <a:lnTo>
                    <a:pt x="145" y="22"/>
                  </a:lnTo>
                  <a:lnTo>
                    <a:pt x="146" y="23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0"/>
                  </a:lnTo>
                  <a:lnTo>
                    <a:pt x="152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1" name="Freeform 42"/>
            <p:cNvSpPr>
              <a:spLocks noEditPoints="1"/>
            </p:cNvSpPr>
            <p:nvPr/>
          </p:nvSpPr>
          <p:spPr bwMode="auto">
            <a:xfrm>
              <a:off x="1295400" y="1057275"/>
              <a:ext cx="847725" cy="104775"/>
            </a:xfrm>
            <a:custGeom>
              <a:avLst/>
              <a:gdLst>
                <a:gd name="T0" fmla="*/ 2147483647 w 355"/>
                <a:gd name="T1" fmla="*/ 2147483647 h 32"/>
                <a:gd name="T2" fmla="*/ 2147483647 w 355"/>
                <a:gd name="T3" fmla="*/ 2147483647 h 32"/>
                <a:gd name="T4" fmla="*/ 2147483647 w 355"/>
                <a:gd name="T5" fmla="*/ 2147483647 h 32"/>
                <a:gd name="T6" fmla="*/ 2147483647 w 355"/>
                <a:gd name="T7" fmla="*/ 2147483647 h 32"/>
                <a:gd name="T8" fmla="*/ 2147483647 w 355"/>
                <a:gd name="T9" fmla="*/ 2147483647 h 32"/>
                <a:gd name="T10" fmla="*/ 2147483647 w 355"/>
                <a:gd name="T11" fmla="*/ 2147483647 h 32"/>
                <a:gd name="T12" fmla="*/ 2147483647 w 355"/>
                <a:gd name="T13" fmla="*/ 2147483647 h 32"/>
                <a:gd name="T14" fmla="*/ 2147483647 w 355"/>
                <a:gd name="T15" fmla="*/ 0 h 32"/>
                <a:gd name="T16" fmla="*/ 2147483647 w 355"/>
                <a:gd name="T17" fmla="*/ 2147483647 h 32"/>
                <a:gd name="T18" fmla="*/ 2147483647 w 355"/>
                <a:gd name="T19" fmla="*/ 2147483647 h 32"/>
                <a:gd name="T20" fmla="*/ 2147483647 w 355"/>
                <a:gd name="T21" fmla="*/ 2147483647 h 32"/>
                <a:gd name="T22" fmla="*/ 2147483647 w 355"/>
                <a:gd name="T23" fmla="*/ 2147483647 h 32"/>
                <a:gd name="T24" fmla="*/ 2147483647 w 355"/>
                <a:gd name="T25" fmla="*/ 2147483647 h 32"/>
                <a:gd name="T26" fmla="*/ 2147483647 w 355"/>
                <a:gd name="T27" fmla="*/ 2147483647 h 32"/>
                <a:gd name="T28" fmla="*/ 2147483647 w 355"/>
                <a:gd name="T29" fmla="*/ 2147483647 h 32"/>
                <a:gd name="T30" fmla="*/ 2147483647 w 355"/>
                <a:gd name="T31" fmla="*/ 2147483647 h 32"/>
                <a:gd name="T32" fmla="*/ 2147483647 w 355"/>
                <a:gd name="T33" fmla="*/ 2147483647 h 32"/>
                <a:gd name="T34" fmla="*/ 2147483647 w 355"/>
                <a:gd name="T35" fmla="*/ 2147483647 h 32"/>
                <a:gd name="T36" fmla="*/ 2147483647 w 355"/>
                <a:gd name="T37" fmla="*/ 2147483647 h 32"/>
                <a:gd name="T38" fmla="*/ 2147483647 w 355"/>
                <a:gd name="T39" fmla="*/ 2147483647 h 32"/>
                <a:gd name="T40" fmla="*/ 2147483647 w 355"/>
                <a:gd name="T41" fmla="*/ 2147483647 h 32"/>
                <a:gd name="T42" fmla="*/ 2147483647 w 355"/>
                <a:gd name="T43" fmla="*/ 2147483647 h 32"/>
                <a:gd name="T44" fmla="*/ 2147483647 w 355"/>
                <a:gd name="T45" fmla="*/ 2147483647 h 32"/>
                <a:gd name="T46" fmla="*/ 2147483647 w 355"/>
                <a:gd name="T47" fmla="*/ 2147483647 h 32"/>
                <a:gd name="T48" fmla="*/ 2147483647 w 355"/>
                <a:gd name="T49" fmla="*/ 2147483647 h 32"/>
                <a:gd name="T50" fmla="*/ 2147483647 w 355"/>
                <a:gd name="T51" fmla="*/ 2147483647 h 32"/>
                <a:gd name="T52" fmla="*/ 2147483647 w 355"/>
                <a:gd name="T53" fmla="*/ 2147483647 h 32"/>
                <a:gd name="T54" fmla="*/ 2147483647 w 355"/>
                <a:gd name="T55" fmla="*/ 2147483647 h 32"/>
                <a:gd name="T56" fmla="*/ 2147483647 w 355"/>
                <a:gd name="T57" fmla="*/ 2147483647 h 32"/>
                <a:gd name="T58" fmla="*/ 2147483647 w 355"/>
                <a:gd name="T59" fmla="*/ 2147483647 h 32"/>
                <a:gd name="T60" fmla="*/ 2147483647 w 355"/>
                <a:gd name="T61" fmla="*/ 2147483647 h 32"/>
                <a:gd name="T62" fmla="*/ 2147483647 w 355"/>
                <a:gd name="T63" fmla="*/ 2147483647 h 32"/>
                <a:gd name="T64" fmla="*/ 2147483647 w 355"/>
                <a:gd name="T65" fmla="*/ 2147483647 h 32"/>
                <a:gd name="T66" fmla="*/ 2147483647 w 355"/>
                <a:gd name="T67" fmla="*/ 2147483647 h 32"/>
                <a:gd name="T68" fmla="*/ 2147483647 w 355"/>
                <a:gd name="T69" fmla="*/ 2147483647 h 32"/>
                <a:gd name="T70" fmla="*/ 2147483647 w 355"/>
                <a:gd name="T71" fmla="*/ 2147483647 h 32"/>
                <a:gd name="T72" fmla="*/ 2147483647 w 355"/>
                <a:gd name="T73" fmla="*/ 2147483647 h 32"/>
                <a:gd name="T74" fmla="*/ 2147483647 w 355"/>
                <a:gd name="T75" fmla="*/ 2147483647 h 32"/>
                <a:gd name="T76" fmla="*/ 2147483647 w 355"/>
                <a:gd name="T77" fmla="*/ 2147483647 h 32"/>
                <a:gd name="T78" fmla="*/ 2147483647 w 355"/>
                <a:gd name="T79" fmla="*/ 2147483647 h 32"/>
                <a:gd name="T80" fmla="*/ 2147483647 w 355"/>
                <a:gd name="T81" fmla="*/ 2147483647 h 32"/>
                <a:gd name="T82" fmla="*/ 2147483647 w 355"/>
                <a:gd name="T83" fmla="*/ 2147483647 h 32"/>
                <a:gd name="T84" fmla="*/ 2147483647 w 355"/>
                <a:gd name="T85" fmla="*/ 2147483647 h 32"/>
                <a:gd name="T86" fmla="*/ 2147483647 w 355"/>
                <a:gd name="T87" fmla="*/ 2147483647 h 32"/>
                <a:gd name="T88" fmla="*/ 2147483647 w 355"/>
                <a:gd name="T89" fmla="*/ 2147483647 h 32"/>
                <a:gd name="T90" fmla="*/ 2147483647 w 355"/>
                <a:gd name="T91" fmla="*/ 2147483647 h 32"/>
                <a:gd name="T92" fmla="*/ 2147483647 w 355"/>
                <a:gd name="T93" fmla="*/ 2147483647 h 32"/>
                <a:gd name="T94" fmla="*/ 2147483647 w 355"/>
                <a:gd name="T95" fmla="*/ 2147483647 h 32"/>
                <a:gd name="T96" fmla="*/ 2147483647 w 355"/>
                <a:gd name="T97" fmla="*/ 2147483647 h 32"/>
                <a:gd name="T98" fmla="*/ 2147483647 w 355"/>
                <a:gd name="T99" fmla="*/ 2147483647 h 32"/>
                <a:gd name="T100" fmla="*/ 2147483647 w 355"/>
                <a:gd name="T101" fmla="*/ 2147483647 h 32"/>
                <a:gd name="T102" fmla="*/ 2147483647 w 355"/>
                <a:gd name="T103" fmla="*/ 2147483647 h 32"/>
                <a:gd name="T104" fmla="*/ 2147483647 w 355"/>
                <a:gd name="T105" fmla="*/ 2147483647 h 32"/>
                <a:gd name="T106" fmla="*/ 2147483647 w 355"/>
                <a:gd name="T107" fmla="*/ 2147483647 h 32"/>
                <a:gd name="T108" fmla="*/ 2147483647 w 355"/>
                <a:gd name="T109" fmla="*/ 2147483647 h 32"/>
                <a:gd name="T110" fmla="*/ 2147483647 w 355"/>
                <a:gd name="T111" fmla="*/ 2147483647 h 32"/>
                <a:gd name="T112" fmla="*/ 2147483647 w 355"/>
                <a:gd name="T113" fmla="*/ 2147483647 h 32"/>
                <a:gd name="T114" fmla="*/ 2147483647 w 355"/>
                <a:gd name="T115" fmla="*/ 2147483647 h 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5"/>
                <a:gd name="T175" fmla="*/ 0 h 32"/>
                <a:gd name="T176" fmla="*/ 355 w 355"/>
                <a:gd name="T177" fmla="*/ 32 h 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5" h="32">
                  <a:moveTo>
                    <a:pt x="0" y="25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7" y="4"/>
                  </a:lnTo>
                  <a:lnTo>
                    <a:pt x="7" y="10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7" y="13"/>
                  </a:lnTo>
                  <a:lnTo>
                    <a:pt x="7" y="21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0" y="25"/>
                  </a:lnTo>
                  <a:close/>
                  <a:moveTo>
                    <a:pt x="30" y="7"/>
                  </a:moveTo>
                  <a:lnTo>
                    <a:pt x="35" y="7"/>
                  </a:lnTo>
                  <a:lnTo>
                    <a:pt x="35" y="9"/>
                  </a:lnTo>
                  <a:lnTo>
                    <a:pt x="39" y="7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50" y="9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25"/>
                  </a:lnTo>
                  <a:lnTo>
                    <a:pt x="59" y="25"/>
                  </a:lnTo>
                  <a:lnTo>
                    <a:pt x="59" y="14"/>
                  </a:lnTo>
                  <a:lnTo>
                    <a:pt x="59" y="11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1" y="12"/>
                  </a:lnTo>
                  <a:lnTo>
                    <a:pt x="51" y="16"/>
                  </a:lnTo>
                  <a:lnTo>
                    <a:pt x="51" y="25"/>
                  </a:lnTo>
                  <a:lnTo>
                    <a:pt x="44" y="2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5"/>
                  </a:lnTo>
                  <a:lnTo>
                    <a:pt x="30" y="25"/>
                  </a:lnTo>
                  <a:lnTo>
                    <a:pt x="30" y="7"/>
                  </a:lnTo>
                  <a:close/>
                  <a:moveTo>
                    <a:pt x="71" y="4"/>
                  </a:moveTo>
                  <a:lnTo>
                    <a:pt x="71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1" y="4"/>
                  </a:lnTo>
                  <a:close/>
                  <a:moveTo>
                    <a:pt x="71" y="25"/>
                  </a:moveTo>
                  <a:lnTo>
                    <a:pt x="71" y="7"/>
                  </a:lnTo>
                  <a:lnTo>
                    <a:pt x="78" y="7"/>
                  </a:lnTo>
                  <a:lnTo>
                    <a:pt x="78" y="25"/>
                  </a:lnTo>
                  <a:lnTo>
                    <a:pt x="71" y="25"/>
                  </a:lnTo>
                  <a:close/>
                  <a:moveTo>
                    <a:pt x="84" y="25"/>
                  </a:moveTo>
                  <a:lnTo>
                    <a:pt x="84" y="0"/>
                  </a:lnTo>
                  <a:lnTo>
                    <a:pt x="91" y="0"/>
                  </a:lnTo>
                  <a:lnTo>
                    <a:pt x="91" y="25"/>
                  </a:lnTo>
                  <a:lnTo>
                    <a:pt x="84" y="25"/>
                  </a:lnTo>
                  <a:close/>
                  <a:moveTo>
                    <a:pt x="98" y="4"/>
                  </a:moveTo>
                  <a:lnTo>
                    <a:pt x="98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98" y="4"/>
                  </a:lnTo>
                  <a:close/>
                  <a:moveTo>
                    <a:pt x="98" y="25"/>
                  </a:moveTo>
                  <a:lnTo>
                    <a:pt x="98" y="7"/>
                  </a:lnTo>
                  <a:lnTo>
                    <a:pt x="103" y="7"/>
                  </a:lnTo>
                  <a:lnTo>
                    <a:pt x="103" y="25"/>
                  </a:lnTo>
                  <a:lnTo>
                    <a:pt x="98" y="25"/>
                  </a:lnTo>
                  <a:close/>
                  <a:moveTo>
                    <a:pt x="115" y="12"/>
                  </a:moveTo>
                  <a:lnTo>
                    <a:pt x="110" y="11"/>
                  </a:lnTo>
                  <a:lnTo>
                    <a:pt x="110" y="9"/>
                  </a:lnTo>
                  <a:lnTo>
                    <a:pt x="112" y="8"/>
                  </a:lnTo>
                  <a:lnTo>
                    <a:pt x="115" y="7"/>
                  </a:lnTo>
                  <a:lnTo>
                    <a:pt x="119" y="6"/>
                  </a:lnTo>
                  <a:lnTo>
                    <a:pt x="123" y="6"/>
                  </a:lnTo>
                  <a:lnTo>
                    <a:pt x="126" y="7"/>
                  </a:lnTo>
                  <a:lnTo>
                    <a:pt x="128" y="8"/>
                  </a:lnTo>
                  <a:lnTo>
                    <a:pt x="128" y="9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1" y="25"/>
                  </a:lnTo>
                  <a:lnTo>
                    <a:pt x="124" y="25"/>
                  </a:lnTo>
                  <a:lnTo>
                    <a:pt x="124" y="23"/>
                  </a:lnTo>
                  <a:lnTo>
                    <a:pt x="120" y="25"/>
                  </a:lnTo>
                  <a:lnTo>
                    <a:pt x="116" y="25"/>
                  </a:lnTo>
                  <a:lnTo>
                    <a:pt x="114" y="25"/>
                  </a:lnTo>
                  <a:lnTo>
                    <a:pt x="110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10" y="17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20" y="13"/>
                  </a:lnTo>
                  <a:lnTo>
                    <a:pt x="123" y="13"/>
                  </a:lnTo>
                  <a:lnTo>
                    <a:pt x="123" y="10"/>
                  </a:lnTo>
                  <a:lnTo>
                    <a:pt x="122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15" y="12"/>
                  </a:lnTo>
                  <a:close/>
                  <a:moveTo>
                    <a:pt x="123" y="16"/>
                  </a:moveTo>
                  <a:lnTo>
                    <a:pt x="123" y="16"/>
                  </a:lnTo>
                  <a:lnTo>
                    <a:pt x="119" y="17"/>
                  </a:lnTo>
                  <a:lnTo>
                    <a:pt x="118" y="17"/>
                  </a:lnTo>
                  <a:lnTo>
                    <a:pt x="116" y="18"/>
                  </a:lnTo>
                  <a:lnTo>
                    <a:pt x="115" y="18"/>
                  </a:lnTo>
                  <a:lnTo>
                    <a:pt x="115" y="19"/>
                  </a:lnTo>
                  <a:lnTo>
                    <a:pt x="115" y="20"/>
                  </a:lnTo>
                  <a:lnTo>
                    <a:pt x="116" y="21"/>
                  </a:lnTo>
                  <a:lnTo>
                    <a:pt x="118" y="22"/>
                  </a:lnTo>
                  <a:lnTo>
                    <a:pt x="122" y="21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23" y="16"/>
                  </a:lnTo>
                  <a:close/>
                  <a:moveTo>
                    <a:pt x="148" y="25"/>
                  </a:moveTo>
                  <a:lnTo>
                    <a:pt x="148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76" y="5"/>
                  </a:lnTo>
                  <a:lnTo>
                    <a:pt x="176" y="7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3"/>
                  </a:lnTo>
                  <a:lnTo>
                    <a:pt x="167" y="13"/>
                  </a:lnTo>
                  <a:lnTo>
                    <a:pt x="171" y="16"/>
                  </a:lnTo>
                  <a:lnTo>
                    <a:pt x="175" y="20"/>
                  </a:lnTo>
                  <a:lnTo>
                    <a:pt x="179" y="25"/>
                  </a:lnTo>
                  <a:lnTo>
                    <a:pt x="171" y="25"/>
                  </a:lnTo>
                  <a:lnTo>
                    <a:pt x="166" y="19"/>
                  </a:lnTo>
                  <a:lnTo>
                    <a:pt x="163" y="17"/>
                  </a:lnTo>
                  <a:lnTo>
                    <a:pt x="163" y="16"/>
                  </a:lnTo>
                  <a:lnTo>
                    <a:pt x="160" y="15"/>
                  </a:lnTo>
                  <a:lnTo>
                    <a:pt x="159" y="14"/>
                  </a:lnTo>
                  <a:lnTo>
                    <a:pt x="156" y="14"/>
                  </a:lnTo>
                  <a:lnTo>
                    <a:pt x="155" y="14"/>
                  </a:lnTo>
                  <a:lnTo>
                    <a:pt x="155" y="25"/>
                  </a:lnTo>
                  <a:lnTo>
                    <a:pt x="148" y="25"/>
                  </a:lnTo>
                  <a:close/>
                  <a:moveTo>
                    <a:pt x="155" y="10"/>
                  </a:moveTo>
                  <a:lnTo>
                    <a:pt x="160" y="10"/>
                  </a:lnTo>
                  <a:lnTo>
                    <a:pt x="164" y="10"/>
                  </a:lnTo>
                  <a:lnTo>
                    <a:pt x="166" y="10"/>
                  </a:lnTo>
                  <a:lnTo>
                    <a:pt x="167" y="10"/>
                  </a:lnTo>
                  <a:lnTo>
                    <a:pt x="168" y="9"/>
                  </a:lnTo>
                  <a:lnTo>
                    <a:pt x="170" y="8"/>
                  </a:lnTo>
                  <a:lnTo>
                    <a:pt x="170" y="7"/>
                  </a:lnTo>
                  <a:lnTo>
                    <a:pt x="170" y="6"/>
                  </a:lnTo>
                  <a:lnTo>
                    <a:pt x="168" y="5"/>
                  </a:lnTo>
                  <a:lnTo>
                    <a:pt x="166" y="4"/>
                  </a:lnTo>
                  <a:lnTo>
                    <a:pt x="160" y="4"/>
                  </a:lnTo>
                  <a:lnTo>
                    <a:pt x="155" y="4"/>
                  </a:lnTo>
                  <a:lnTo>
                    <a:pt x="155" y="10"/>
                  </a:lnTo>
                  <a:close/>
                  <a:moveTo>
                    <a:pt x="180" y="16"/>
                  </a:moveTo>
                  <a:lnTo>
                    <a:pt x="180" y="16"/>
                  </a:lnTo>
                  <a:lnTo>
                    <a:pt x="180" y="13"/>
                  </a:lnTo>
                  <a:lnTo>
                    <a:pt x="182" y="10"/>
                  </a:lnTo>
                  <a:lnTo>
                    <a:pt x="187" y="8"/>
                  </a:lnTo>
                  <a:lnTo>
                    <a:pt x="190" y="7"/>
                  </a:lnTo>
                  <a:lnTo>
                    <a:pt x="194" y="6"/>
                  </a:lnTo>
                  <a:lnTo>
                    <a:pt x="199" y="7"/>
                  </a:lnTo>
                  <a:lnTo>
                    <a:pt x="202" y="9"/>
                  </a:lnTo>
                  <a:lnTo>
                    <a:pt x="206" y="12"/>
                  </a:lnTo>
                  <a:lnTo>
                    <a:pt x="206" y="16"/>
                  </a:lnTo>
                  <a:lnTo>
                    <a:pt x="206" y="19"/>
                  </a:lnTo>
                  <a:lnTo>
                    <a:pt x="202" y="23"/>
                  </a:lnTo>
                  <a:lnTo>
                    <a:pt x="199" y="24"/>
                  </a:lnTo>
                  <a:lnTo>
                    <a:pt x="194" y="25"/>
                  </a:lnTo>
                  <a:lnTo>
                    <a:pt x="190" y="25"/>
                  </a:lnTo>
                  <a:lnTo>
                    <a:pt x="187" y="24"/>
                  </a:lnTo>
                  <a:lnTo>
                    <a:pt x="184" y="23"/>
                  </a:lnTo>
                  <a:lnTo>
                    <a:pt x="182" y="21"/>
                  </a:lnTo>
                  <a:lnTo>
                    <a:pt x="180" y="18"/>
                  </a:lnTo>
                  <a:lnTo>
                    <a:pt x="180" y="16"/>
                  </a:lnTo>
                  <a:close/>
                  <a:moveTo>
                    <a:pt x="187" y="16"/>
                  </a:moveTo>
                  <a:lnTo>
                    <a:pt x="187" y="16"/>
                  </a:lnTo>
                  <a:lnTo>
                    <a:pt x="188" y="18"/>
                  </a:lnTo>
                  <a:lnTo>
                    <a:pt x="188" y="20"/>
                  </a:lnTo>
                  <a:lnTo>
                    <a:pt x="191" y="21"/>
                  </a:lnTo>
                  <a:lnTo>
                    <a:pt x="194" y="21"/>
                  </a:lnTo>
                  <a:lnTo>
                    <a:pt x="196" y="21"/>
                  </a:lnTo>
                  <a:lnTo>
                    <a:pt x="198" y="20"/>
                  </a:lnTo>
                  <a:lnTo>
                    <a:pt x="199" y="18"/>
                  </a:lnTo>
                  <a:lnTo>
                    <a:pt x="199" y="16"/>
                  </a:lnTo>
                  <a:lnTo>
                    <a:pt x="199" y="13"/>
                  </a:lnTo>
                  <a:lnTo>
                    <a:pt x="198" y="11"/>
                  </a:lnTo>
                  <a:lnTo>
                    <a:pt x="196" y="10"/>
                  </a:lnTo>
                  <a:lnTo>
                    <a:pt x="194" y="10"/>
                  </a:lnTo>
                  <a:lnTo>
                    <a:pt x="191" y="10"/>
                  </a:lnTo>
                  <a:lnTo>
                    <a:pt x="188" y="11"/>
                  </a:lnTo>
                  <a:lnTo>
                    <a:pt x="188" y="13"/>
                  </a:lnTo>
                  <a:lnTo>
                    <a:pt x="187" y="16"/>
                  </a:lnTo>
                  <a:close/>
                  <a:moveTo>
                    <a:pt x="210" y="7"/>
                  </a:moveTo>
                  <a:lnTo>
                    <a:pt x="216" y="7"/>
                  </a:lnTo>
                  <a:lnTo>
                    <a:pt x="216" y="9"/>
                  </a:lnTo>
                  <a:lnTo>
                    <a:pt x="219" y="7"/>
                  </a:lnTo>
                  <a:lnTo>
                    <a:pt x="223" y="6"/>
                  </a:lnTo>
                  <a:lnTo>
                    <a:pt x="226" y="6"/>
                  </a:lnTo>
                  <a:lnTo>
                    <a:pt x="227" y="7"/>
                  </a:lnTo>
                  <a:lnTo>
                    <a:pt x="230" y="9"/>
                  </a:lnTo>
                  <a:lnTo>
                    <a:pt x="234" y="7"/>
                  </a:lnTo>
                  <a:lnTo>
                    <a:pt x="236" y="6"/>
                  </a:lnTo>
                  <a:lnTo>
                    <a:pt x="238" y="6"/>
                  </a:lnTo>
                  <a:lnTo>
                    <a:pt x="240" y="6"/>
                  </a:lnTo>
                  <a:lnTo>
                    <a:pt x="243" y="7"/>
                  </a:lnTo>
                  <a:lnTo>
                    <a:pt x="244" y="8"/>
                  </a:lnTo>
                  <a:lnTo>
                    <a:pt x="244" y="9"/>
                  </a:lnTo>
                  <a:lnTo>
                    <a:pt x="246" y="11"/>
                  </a:lnTo>
                  <a:lnTo>
                    <a:pt x="246" y="13"/>
                  </a:lnTo>
                  <a:lnTo>
                    <a:pt x="246" y="25"/>
                  </a:lnTo>
                  <a:lnTo>
                    <a:pt x="239" y="25"/>
                  </a:lnTo>
                  <a:lnTo>
                    <a:pt x="239" y="14"/>
                  </a:lnTo>
                  <a:lnTo>
                    <a:pt x="239" y="11"/>
                  </a:lnTo>
                  <a:lnTo>
                    <a:pt x="238" y="10"/>
                  </a:lnTo>
                  <a:lnTo>
                    <a:pt x="236" y="10"/>
                  </a:lnTo>
                  <a:lnTo>
                    <a:pt x="235" y="10"/>
                  </a:lnTo>
                  <a:lnTo>
                    <a:pt x="234" y="10"/>
                  </a:lnTo>
                  <a:lnTo>
                    <a:pt x="232" y="12"/>
                  </a:lnTo>
                  <a:lnTo>
                    <a:pt x="231" y="14"/>
                  </a:lnTo>
                  <a:lnTo>
                    <a:pt x="231" y="16"/>
                  </a:lnTo>
                  <a:lnTo>
                    <a:pt x="231" y="25"/>
                  </a:lnTo>
                  <a:lnTo>
                    <a:pt x="224" y="25"/>
                  </a:lnTo>
                  <a:lnTo>
                    <a:pt x="224" y="15"/>
                  </a:lnTo>
                  <a:lnTo>
                    <a:pt x="224" y="11"/>
                  </a:lnTo>
                  <a:lnTo>
                    <a:pt x="223" y="10"/>
                  </a:lnTo>
                  <a:lnTo>
                    <a:pt x="222" y="10"/>
                  </a:lnTo>
                  <a:lnTo>
                    <a:pt x="220" y="10"/>
                  </a:lnTo>
                  <a:lnTo>
                    <a:pt x="219" y="10"/>
                  </a:lnTo>
                  <a:lnTo>
                    <a:pt x="216" y="12"/>
                  </a:lnTo>
                  <a:lnTo>
                    <a:pt x="216" y="16"/>
                  </a:lnTo>
                  <a:lnTo>
                    <a:pt x="216" y="25"/>
                  </a:lnTo>
                  <a:lnTo>
                    <a:pt x="210" y="25"/>
                  </a:lnTo>
                  <a:lnTo>
                    <a:pt x="210" y="7"/>
                  </a:lnTo>
                  <a:close/>
                  <a:moveTo>
                    <a:pt x="256" y="12"/>
                  </a:moveTo>
                  <a:lnTo>
                    <a:pt x="251" y="11"/>
                  </a:lnTo>
                  <a:lnTo>
                    <a:pt x="252" y="9"/>
                  </a:lnTo>
                  <a:lnTo>
                    <a:pt x="255" y="8"/>
                  </a:lnTo>
                  <a:lnTo>
                    <a:pt x="258" y="7"/>
                  </a:lnTo>
                  <a:lnTo>
                    <a:pt x="262" y="6"/>
                  </a:lnTo>
                  <a:lnTo>
                    <a:pt x="266" y="6"/>
                  </a:lnTo>
                  <a:lnTo>
                    <a:pt x="268" y="7"/>
                  </a:lnTo>
                  <a:lnTo>
                    <a:pt x="271" y="9"/>
                  </a:lnTo>
                  <a:lnTo>
                    <a:pt x="272" y="13"/>
                  </a:lnTo>
                  <a:lnTo>
                    <a:pt x="272" y="19"/>
                  </a:lnTo>
                  <a:lnTo>
                    <a:pt x="272" y="22"/>
                  </a:lnTo>
                  <a:lnTo>
                    <a:pt x="272" y="25"/>
                  </a:lnTo>
                  <a:lnTo>
                    <a:pt x="267" y="25"/>
                  </a:lnTo>
                  <a:lnTo>
                    <a:pt x="266" y="23"/>
                  </a:lnTo>
                  <a:lnTo>
                    <a:pt x="262" y="25"/>
                  </a:lnTo>
                  <a:lnTo>
                    <a:pt x="259" y="25"/>
                  </a:lnTo>
                  <a:lnTo>
                    <a:pt x="255" y="25"/>
                  </a:lnTo>
                  <a:lnTo>
                    <a:pt x="252" y="23"/>
                  </a:lnTo>
                  <a:lnTo>
                    <a:pt x="251" y="22"/>
                  </a:lnTo>
                  <a:lnTo>
                    <a:pt x="251" y="20"/>
                  </a:lnTo>
                  <a:lnTo>
                    <a:pt x="251" y="18"/>
                  </a:lnTo>
                  <a:lnTo>
                    <a:pt x="251" y="17"/>
                  </a:lnTo>
                  <a:lnTo>
                    <a:pt x="252" y="16"/>
                  </a:lnTo>
                  <a:lnTo>
                    <a:pt x="254" y="16"/>
                  </a:lnTo>
                  <a:lnTo>
                    <a:pt x="256" y="15"/>
                  </a:lnTo>
                  <a:lnTo>
                    <a:pt x="259" y="14"/>
                  </a:lnTo>
                  <a:lnTo>
                    <a:pt x="263" y="13"/>
                  </a:lnTo>
                  <a:lnTo>
                    <a:pt x="266" y="13"/>
                  </a:lnTo>
                  <a:lnTo>
                    <a:pt x="266" y="11"/>
                  </a:lnTo>
                  <a:lnTo>
                    <a:pt x="264" y="10"/>
                  </a:lnTo>
                  <a:lnTo>
                    <a:pt x="263" y="10"/>
                  </a:lnTo>
                  <a:lnTo>
                    <a:pt x="262" y="10"/>
                  </a:lnTo>
                  <a:lnTo>
                    <a:pt x="260" y="10"/>
                  </a:lnTo>
                  <a:lnTo>
                    <a:pt x="259" y="10"/>
                  </a:lnTo>
                  <a:lnTo>
                    <a:pt x="258" y="11"/>
                  </a:lnTo>
                  <a:lnTo>
                    <a:pt x="256" y="12"/>
                  </a:lnTo>
                  <a:close/>
                  <a:moveTo>
                    <a:pt x="266" y="16"/>
                  </a:moveTo>
                  <a:lnTo>
                    <a:pt x="266" y="16"/>
                  </a:lnTo>
                  <a:lnTo>
                    <a:pt x="262" y="17"/>
                  </a:lnTo>
                  <a:lnTo>
                    <a:pt x="259" y="17"/>
                  </a:lnTo>
                  <a:lnTo>
                    <a:pt x="259" y="18"/>
                  </a:lnTo>
                  <a:lnTo>
                    <a:pt x="258" y="18"/>
                  </a:lnTo>
                  <a:lnTo>
                    <a:pt x="256" y="19"/>
                  </a:lnTo>
                  <a:lnTo>
                    <a:pt x="258" y="21"/>
                  </a:lnTo>
                  <a:lnTo>
                    <a:pt x="260" y="22"/>
                  </a:lnTo>
                  <a:lnTo>
                    <a:pt x="263" y="21"/>
                  </a:lnTo>
                  <a:lnTo>
                    <a:pt x="264" y="20"/>
                  </a:lnTo>
                  <a:lnTo>
                    <a:pt x="266" y="19"/>
                  </a:lnTo>
                  <a:lnTo>
                    <a:pt x="266" y="17"/>
                  </a:lnTo>
                  <a:lnTo>
                    <a:pt x="266" y="16"/>
                  </a:lnTo>
                  <a:close/>
                  <a:moveTo>
                    <a:pt x="276" y="26"/>
                  </a:moveTo>
                  <a:lnTo>
                    <a:pt x="284" y="26"/>
                  </a:lnTo>
                  <a:lnTo>
                    <a:pt x="284" y="27"/>
                  </a:lnTo>
                  <a:lnTo>
                    <a:pt x="286" y="28"/>
                  </a:lnTo>
                  <a:lnTo>
                    <a:pt x="288" y="29"/>
                  </a:lnTo>
                  <a:lnTo>
                    <a:pt x="291" y="28"/>
                  </a:lnTo>
                  <a:lnTo>
                    <a:pt x="292" y="28"/>
                  </a:lnTo>
                  <a:lnTo>
                    <a:pt x="294" y="26"/>
                  </a:lnTo>
                  <a:lnTo>
                    <a:pt x="294" y="24"/>
                  </a:lnTo>
                  <a:lnTo>
                    <a:pt x="294" y="22"/>
                  </a:lnTo>
                  <a:lnTo>
                    <a:pt x="290" y="24"/>
                  </a:lnTo>
                  <a:lnTo>
                    <a:pt x="287" y="25"/>
                  </a:lnTo>
                  <a:lnTo>
                    <a:pt x="284" y="25"/>
                  </a:lnTo>
                  <a:lnTo>
                    <a:pt x="282" y="24"/>
                  </a:lnTo>
                  <a:lnTo>
                    <a:pt x="279" y="21"/>
                  </a:lnTo>
                  <a:lnTo>
                    <a:pt x="276" y="19"/>
                  </a:lnTo>
                  <a:lnTo>
                    <a:pt x="276" y="16"/>
                  </a:lnTo>
                  <a:lnTo>
                    <a:pt x="276" y="12"/>
                  </a:lnTo>
                  <a:lnTo>
                    <a:pt x="280" y="8"/>
                  </a:lnTo>
                  <a:lnTo>
                    <a:pt x="283" y="7"/>
                  </a:lnTo>
                  <a:lnTo>
                    <a:pt x="287" y="6"/>
                  </a:lnTo>
                  <a:lnTo>
                    <a:pt x="291" y="7"/>
                  </a:lnTo>
                  <a:lnTo>
                    <a:pt x="294" y="9"/>
                  </a:lnTo>
                  <a:lnTo>
                    <a:pt x="294" y="7"/>
                  </a:lnTo>
                  <a:lnTo>
                    <a:pt x="300" y="7"/>
                  </a:lnTo>
                  <a:lnTo>
                    <a:pt x="300" y="23"/>
                  </a:lnTo>
                  <a:lnTo>
                    <a:pt x="300" y="26"/>
                  </a:lnTo>
                  <a:lnTo>
                    <a:pt x="299" y="28"/>
                  </a:lnTo>
                  <a:lnTo>
                    <a:pt x="299" y="29"/>
                  </a:lnTo>
                  <a:lnTo>
                    <a:pt x="298" y="30"/>
                  </a:lnTo>
                  <a:lnTo>
                    <a:pt x="294" y="31"/>
                  </a:lnTo>
                  <a:lnTo>
                    <a:pt x="291" y="32"/>
                  </a:lnTo>
                  <a:lnTo>
                    <a:pt x="288" y="32"/>
                  </a:lnTo>
                  <a:lnTo>
                    <a:pt x="283" y="32"/>
                  </a:lnTo>
                  <a:lnTo>
                    <a:pt x="280" y="31"/>
                  </a:lnTo>
                  <a:lnTo>
                    <a:pt x="278" y="29"/>
                  </a:lnTo>
                  <a:lnTo>
                    <a:pt x="276" y="26"/>
                  </a:lnTo>
                  <a:close/>
                  <a:moveTo>
                    <a:pt x="283" y="16"/>
                  </a:moveTo>
                  <a:lnTo>
                    <a:pt x="283" y="16"/>
                  </a:lnTo>
                  <a:lnTo>
                    <a:pt x="283" y="18"/>
                  </a:lnTo>
                  <a:lnTo>
                    <a:pt x="284" y="20"/>
                  </a:lnTo>
                  <a:lnTo>
                    <a:pt x="286" y="20"/>
                  </a:lnTo>
                  <a:lnTo>
                    <a:pt x="288" y="21"/>
                  </a:lnTo>
                  <a:lnTo>
                    <a:pt x="291" y="20"/>
                  </a:lnTo>
                  <a:lnTo>
                    <a:pt x="292" y="19"/>
                  </a:lnTo>
                  <a:lnTo>
                    <a:pt x="294" y="18"/>
                  </a:lnTo>
                  <a:lnTo>
                    <a:pt x="294" y="16"/>
                  </a:lnTo>
                  <a:lnTo>
                    <a:pt x="294" y="13"/>
                  </a:lnTo>
                  <a:lnTo>
                    <a:pt x="292" y="11"/>
                  </a:lnTo>
                  <a:lnTo>
                    <a:pt x="288" y="10"/>
                  </a:lnTo>
                  <a:lnTo>
                    <a:pt x="286" y="10"/>
                  </a:lnTo>
                  <a:lnTo>
                    <a:pt x="284" y="11"/>
                  </a:lnTo>
                  <a:lnTo>
                    <a:pt x="283" y="13"/>
                  </a:lnTo>
                  <a:lnTo>
                    <a:pt x="283" y="16"/>
                  </a:lnTo>
                  <a:close/>
                  <a:moveTo>
                    <a:pt x="328" y="25"/>
                  </a:moveTo>
                  <a:lnTo>
                    <a:pt x="322" y="25"/>
                  </a:lnTo>
                  <a:lnTo>
                    <a:pt x="322" y="16"/>
                  </a:lnTo>
                  <a:lnTo>
                    <a:pt x="322" y="12"/>
                  </a:lnTo>
                  <a:lnTo>
                    <a:pt x="320" y="10"/>
                  </a:lnTo>
                  <a:lnTo>
                    <a:pt x="319" y="10"/>
                  </a:lnTo>
                  <a:lnTo>
                    <a:pt x="318" y="10"/>
                  </a:lnTo>
                  <a:lnTo>
                    <a:pt x="316" y="10"/>
                  </a:lnTo>
                  <a:lnTo>
                    <a:pt x="315" y="10"/>
                  </a:lnTo>
                  <a:lnTo>
                    <a:pt x="312" y="13"/>
                  </a:lnTo>
                  <a:lnTo>
                    <a:pt x="312" y="16"/>
                  </a:lnTo>
                  <a:lnTo>
                    <a:pt x="312" y="25"/>
                  </a:lnTo>
                  <a:lnTo>
                    <a:pt x="306" y="25"/>
                  </a:lnTo>
                  <a:lnTo>
                    <a:pt x="306" y="7"/>
                  </a:lnTo>
                  <a:lnTo>
                    <a:pt x="311" y="7"/>
                  </a:lnTo>
                  <a:lnTo>
                    <a:pt x="311" y="9"/>
                  </a:lnTo>
                  <a:lnTo>
                    <a:pt x="315" y="7"/>
                  </a:lnTo>
                  <a:lnTo>
                    <a:pt x="320" y="6"/>
                  </a:lnTo>
                  <a:lnTo>
                    <a:pt x="324" y="7"/>
                  </a:lnTo>
                  <a:lnTo>
                    <a:pt x="326" y="7"/>
                  </a:lnTo>
                  <a:lnTo>
                    <a:pt x="326" y="8"/>
                  </a:lnTo>
                  <a:lnTo>
                    <a:pt x="328" y="10"/>
                  </a:lnTo>
                  <a:lnTo>
                    <a:pt x="328" y="13"/>
                  </a:lnTo>
                  <a:lnTo>
                    <a:pt x="328" y="25"/>
                  </a:lnTo>
                  <a:close/>
                  <a:moveTo>
                    <a:pt x="339" y="12"/>
                  </a:moveTo>
                  <a:lnTo>
                    <a:pt x="332" y="11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40" y="7"/>
                  </a:lnTo>
                  <a:lnTo>
                    <a:pt x="343" y="6"/>
                  </a:lnTo>
                  <a:lnTo>
                    <a:pt x="347" y="6"/>
                  </a:lnTo>
                  <a:lnTo>
                    <a:pt x="351" y="7"/>
                  </a:lnTo>
                  <a:lnTo>
                    <a:pt x="354" y="9"/>
                  </a:lnTo>
                  <a:lnTo>
                    <a:pt x="354" y="11"/>
                  </a:lnTo>
                  <a:lnTo>
                    <a:pt x="354" y="13"/>
                  </a:lnTo>
                  <a:lnTo>
                    <a:pt x="354" y="19"/>
                  </a:lnTo>
                  <a:lnTo>
                    <a:pt x="354" y="22"/>
                  </a:lnTo>
                  <a:lnTo>
                    <a:pt x="355" y="25"/>
                  </a:lnTo>
                  <a:lnTo>
                    <a:pt x="350" y="25"/>
                  </a:lnTo>
                  <a:lnTo>
                    <a:pt x="348" y="23"/>
                  </a:lnTo>
                  <a:lnTo>
                    <a:pt x="344" y="25"/>
                  </a:lnTo>
                  <a:lnTo>
                    <a:pt x="340" y="25"/>
                  </a:lnTo>
                  <a:lnTo>
                    <a:pt x="338" y="25"/>
                  </a:lnTo>
                  <a:lnTo>
                    <a:pt x="335" y="23"/>
                  </a:lnTo>
                  <a:lnTo>
                    <a:pt x="334" y="22"/>
                  </a:lnTo>
                  <a:lnTo>
                    <a:pt x="332" y="20"/>
                  </a:lnTo>
                  <a:lnTo>
                    <a:pt x="334" y="18"/>
                  </a:lnTo>
                  <a:lnTo>
                    <a:pt x="334" y="17"/>
                  </a:lnTo>
                  <a:lnTo>
                    <a:pt x="335" y="16"/>
                  </a:lnTo>
                  <a:lnTo>
                    <a:pt x="336" y="16"/>
                  </a:lnTo>
                  <a:lnTo>
                    <a:pt x="339" y="15"/>
                  </a:lnTo>
                  <a:lnTo>
                    <a:pt x="342" y="14"/>
                  </a:lnTo>
                  <a:lnTo>
                    <a:pt x="346" y="13"/>
                  </a:lnTo>
                  <a:lnTo>
                    <a:pt x="347" y="13"/>
                  </a:lnTo>
                  <a:lnTo>
                    <a:pt x="347" y="11"/>
                  </a:lnTo>
                  <a:lnTo>
                    <a:pt x="347" y="10"/>
                  </a:lnTo>
                  <a:lnTo>
                    <a:pt x="346" y="10"/>
                  </a:lnTo>
                  <a:lnTo>
                    <a:pt x="343" y="10"/>
                  </a:lnTo>
                  <a:lnTo>
                    <a:pt x="342" y="10"/>
                  </a:lnTo>
                  <a:lnTo>
                    <a:pt x="340" y="10"/>
                  </a:lnTo>
                  <a:lnTo>
                    <a:pt x="340" y="11"/>
                  </a:lnTo>
                  <a:lnTo>
                    <a:pt x="339" y="12"/>
                  </a:lnTo>
                  <a:close/>
                  <a:moveTo>
                    <a:pt x="347" y="16"/>
                  </a:moveTo>
                  <a:lnTo>
                    <a:pt x="347" y="16"/>
                  </a:lnTo>
                  <a:lnTo>
                    <a:pt x="343" y="17"/>
                  </a:lnTo>
                  <a:lnTo>
                    <a:pt x="342" y="17"/>
                  </a:lnTo>
                  <a:lnTo>
                    <a:pt x="340" y="18"/>
                  </a:lnTo>
                  <a:lnTo>
                    <a:pt x="339" y="18"/>
                  </a:lnTo>
                  <a:lnTo>
                    <a:pt x="339" y="19"/>
                  </a:lnTo>
                  <a:lnTo>
                    <a:pt x="340" y="21"/>
                  </a:lnTo>
                  <a:lnTo>
                    <a:pt x="343" y="22"/>
                  </a:lnTo>
                  <a:lnTo>
                    <a:pt x="344" y="22"/>
                  </a:lnTo>
                  <a:lnTo>
                    <a:pt x="346" y="21"/>
                  </a:lnTo>
                  <a:lnTo>
                    <a:pt x="347" y="20"/>
                  </a:lnTo>
                  <a:lnTo>
                    <a:pt x="347" y="19"/>
                  </a:lnTo>
                  <a:lnTo>
                    <a:pt x="347" y="17"/>
                  </a:lnTo>
                  <a:lnTo>
                    <a:pt x="347" y="16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2" name="Freeform 43"/>
            <p:cNvSpPr>
              <a:spLocks noEditPoints="1"/>
            </p:cNvSpPr>
            <p:nvPr/>
          </p:nvSpPr>
          <p:spPr bwMode="auto">
            <a:xfrm>
              <a:off x="609600" y="942975"/>
              <a:ext cx="476250" cy="76200"/>
            </a:xfrm>
            <a:custGeom>
              <a:avLst/>
              <a:gdLst>
                <a:gd name="T0" fmla="*/ 2147483647 w 202"/>
                <a:gd name="T1" fmla="*/ 0 h 26"/>
                <a:gd name="T2" fmla="*/ 2147483647 w 202"/>
                <a:gd name="T3" fmla="*/ 2147483647 h 26"/>
                <a:gd name="T4" fmla="*/ 2147483647 w 202"/>
                <a:gd name="T5" fmla="*/ 2147483647 h 26"/>
                <a:gd name="T6" fmla="*/ 2147483647 w 202"/>
                <a:gd name="T7" fmla="*/ 2147483647 h 26"/>
                <a:gd name="T8" fmla="*/ 2147483647 w 202"/>
                <a:gd name="T9" fmla="*/ 2147483647 h 26"/>
                <a:gd name="T10" fmla="*/ 2147483647 w 202"/>
                <a:gd name="T11" fmla="*/ 2147483647 h 26"/>
                <a:gd name="T12" fmla="*/ 2147483647 w 202"/>
                <a:gd name="T13" fmla="*/ 2147483647 h 26"/>
                <a:gd name="T14" fmla="*/ 2147483647 w 202"/>
                <a:gd name="T15" fmla="*/ 2147483647 h 26"/>
                <a:gd name="T16" fmla="*/ 2147483647 w 202"/>
                <a:gd name="T17" fmla="*/ 2147483647 h 26"/>
                <a:gd name="T18" fmla="*/ 2147483647 w 202"/>
                <a:gd name="T19" fmla="*/ 2147483647 h 26"/>
                <a:gd name="T20" fmla="*/ 2147483647 w 202"/>
                <a:gd name="T21" fmla="*/ 2147483647 h 26"/>
                <a:gd name="T22" fmla="*/ 2147483647 w 202"/>
                <a:gd name="T23" fmla="*/ 2147483647 h 26"/>
                <a:gd name="T24" fmla="*/ 2147483647 w 202"/>
                <a:gd name="T25" fmla="*/ 2147483647 h 26"/>
                <a:gd name="T26" fmla="*/ 2147483647 w 202"/>
                <a:gd name="T27" fmla="*/ 2147483647 h 26"/>
                <a:gd name="T28" fmla="*/ 2147483647 w 202"/>
                <a:gd name="T29" fmla="*/ 2147483647 h 26"/>
                <a:gd name="T30" fmla="*/ 2147483647 w 202"/>
                <a:gd name="T31" fmla="*/ 2147483647 h 26"/>
                <a:gd name="T32" fmla="*/ 2147483647 w 202"/>
                <a:gd name="T33" fmla="*/ 2147483647 h 26"/>
                <a:gd name="T34" fmla="*/ 2147483647 w 202"/>
                <a:gd name="T35" fmla="*/ 2147483647 h 26"/>
                <a:gd name="T36" fmla="*/ 2147483647 w 202"/>
                <a:gd name="T37" fmla="*/ 2147483647 h 26"/>
                <a:gd name="T38" fmla="*/ 2147483647 w 202"/>
                <a:gd name="T39" fmla="*/ 2147483647 h 26"/>
                <a:gd name="T40" fmla="*/ 2147483647 w 202"/>
                <a:gd name="T41" fmla="*/ 2147483647 h 26"/>
                <a:gd name="T42" fmla="*/ 2147483647 w 202"/>
                <a:gd name="T43" fmla="*/ 2147483647 h 26"/>
                <a:gd name="T44" fmla="*/ 2147483647 w 202"/>
                <a:gd name="T45" fmla="*/ 2147483647 h 26"/>
                <a:gd name="T46" fmla="*/ 2147483647 w 202"/>
                <a:gd name="T47" fmla="*/ 2147483647 h 26"/>
                <a:gd name="T48" fmla="*/ 2147483647 w 202"/>
                <a:gd name="T49" fmla="*/ 2147483647 h 26"/>
                <a:gd name="T50" fmla="*/ 2147483647 w 202"/>
                <a:gd name="T51" fmla="*/ 2147483647 h 26"/>
                <a:gd name="T52" fmla="*/ 2147483647 w 202"/>
                <a:gd name="T53" fmla="*/ 2147483647 h 26"/>
                <a:gd name="T54" fmla="*/ 2147483647 w 202"/>
                <a:gd name="T55" fmla="*/ 2147483647 h 26"/>
                <a:gd name="T56" fmla="*/ 2147483647 w 202"/>
                <a:gd name="T57" fmla="*/ 2147483647 h 26"/>
                <a:gd name="T58" fmla="*/ 2147483647 w 202"/>
                <a:gd name="T59" fmla="*/ 2147483647 h 26"/>
                <a:gd name="T60" fmla="*/ 2147483647 w 202"/>
                <a:gd name="T61" fmla="*/ 2147483647 h 26"/>
                <a:gd name="T62" fmla="*/ 2147483647 w 202"/>
                <a:gd name="T63" fmla="*/ 2147483647 h 26"/>
                <a:gd name="T64" fmla="*/ 2147483647 w 202"/>
                <a:gd name="T65" fmla="*/ 2147483647 h 26"/>
                <a:gd name="T66" fmla="*/ 2147483647 w 202"/>
                <a:gd name="T67" fmla="*/ 2147483647 h 26"/>
                <a:gd name="T68" fmla="*/ 2147483647 w 202"/>
                <a:gd name="T69" fmla="*/ 2147483647 h 26"/>
                <a:gd name="T70" fmla="*/ 2147483647 w 202"/>
                <a:gd name="T71" fmla="*/ 2147483647 h 26"/>
                <a:gd name="T72" fmla="*/ 2147483647 w 202"/>
                <a:gd name="T73" fmla="*/ 2147483647 h 26"/>
                <a:gd name="T74" fmla="*/ 2147483647 w 202"/>
                <a:gd name="T75" fmla="*/ 2147483647 h 26"/>
                <a:gd name="T76" fmla="*/ 2147483647 w 202"/>
                <a:gd name="T77" fmla="*/ 2147483647 h 26"/>
                <a:gd name="T78" fmla="*/ 2147483647 w 202"/>
                <a:gd name="T79" fmla="*/ 2147483647 h 26"/>
                <a:gd name="T80" fmla="*/ 2147483647 w 202"/>
                <a:gd name="T81" fmla="*/ 2147483647 h 26"/>
                <a:gd name="T82" fmla="*/ 2147483647 w 202"/>
                <a:gd name="T83" fmla="*/ 2147483647 h 26"/>
                <a:gd name="T84" fmla="*/ 2147483647 w 202"/>
                <a:gd name="T85" fmla="*/ 2147483647 h 26"/>
                <a:gd name="T86" fmla="*/ 2147483647 w 202"/>
                <a:gd name="T87" fmla="*/ 2147483647 h 26"/>
                <a:gd name="T88" fmla="*/ 2147483647 w 202"/>
                <a:gd name="T89" fmla="*/ 2147483647 h 26"/>
                <a:gd name="T90" fmla="*/ 2147483647 w 202"/>
                <a:gd name="T91" fmla="*/ 2147483647 h 26"/>
                <a:gd name="T92" fmla="*/ 2147483647 w 202"/>
                <a:gd name="T93" fmla="*/ 2147483647 h 26"/>
                <a:gd name="T94" fmla="*/ 2147483647 w 202"/>
                <a:gd name="T95" fmla="*/ 2147483647 h 26"/>
                <a:gd name="T96" fmla="*/ 2147483647 w 202"/>
                <a:gd name="T97" fmla="*/ 2147483647 h 26"/>
                <a:gd name="T98" fmla="*/ 2147483647 w 202"/>
                <a:gd name="T99" fmla="*/ 2147483647 h 26"/>
                <a:gd name="T100" fmla="*/ 2147483647 w 202"/>
                <a:gd name="T101" fmla="*/ 2147483647 h 26"/>
                <a:gd name="T102" fmla="*/ 2147483647 w 202"/>
                <a:gd name="T103" fmla="*/ 2147483647 h 26"/>
                <a:gd name="T104" fmla="*/ 2147483647 w 202"/>
                <a:gd name="T105" fmla="*/ 2147483647 h 26"/>
                <a:gd name="T106" fmla="*/ 2147483647 w 202"/>
                <a:gd name="T107" fmla="*/ 2147483647 h 26"/>
                <a:gd name="T108" fmla="*/ 2147483647 w 202"/>
                <a:gd name="T109" fmla="*/ 2147483647 h 26"/>
                <a:gd name="T110" fmla="*/ 2147483647 w 202"/>
                <a:gd name="T111" fmla="*/ 2147483647 h 26"/>
                <a:gd name="T112" fmla="*/ 2147483647 w 202"/>
                <a:gd name="T113" fmla="*/ 2147483647 h 26"/>
                <a:gd name="T114" fmla="*/ 2147483647 w 202"/>
                <a:gd name="T115" fmla="*/ 2147483647 h 26"/>
                <a:gd name="T116" fmla="*/ 2147483647 w 202"/>
                <a:gd name="T117" fmla="*/ 2147483647 h 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2"/>
                <a:gd name="T178" fmla="*/ 0 h 26"/>
                <a:gd name="T179" fmla="*/ 202 w 202"/>
                <a:gd name="T180" fmla="*/ 26 h 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2" h="26">
                  <a:moveTo>
                    <a:pt x="0" y="2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4" y="12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26"/>
                  </a:lnTo>
                  <a:lnTo>
                    <a:pt x="0" y="26"/>
                  </a:lnTo>
                  <a:close/>
                  <a:moveTo>
                    <a:pt x="6" y="5"/>
                  </a:moveTo>
                  <a:lnTo>
                    <a:pt x="6" y="12"/>
                  </a:lnTo>
                  <a:lnTo>
                    <a:pt x="9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close/>
                  <a:moveTo>
                    <a:pt x="30" y="5"/>
                  </a:moveTo>
                  <a:lnTo>
                    <a:pt x="30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0" y="5"/>
                  </a:lnTo>
                  <a:close/>
                  <a:moveTo>
                    <a:pt x="30" y="26"/>
                  </a:moveTo>
                  <a:lnTo>
                    <a:pt x="30" y="7"/>
                  </a:lnTo>
                  <a:lnTo>
                    <a:pt x="37" y="7"/>
                  </a:lnTo>
                  <a:lnTo>
                    <a:pt x="37" y="26"/>
                  </a:lnTo>
                  <a:lnTo>
                    <a:pt x="30" y="26"/>
                  </a:lnTo>
                  <a:close/>
                  <a:moveTo>
                    <a:pt x="57" y="20"/>
                  </a:moveTo>
                  <a:lnTo>
                    <a:pt x="62" y="21"/>
                  </a:lnTo>
                  <a:lnTo>
                    <a:pt x="61" y="23"/>
                  </a:lnTo>
                  <a:lnTo>
                    <a:pt x="60" y="24"/>
                  </a:lnTo>
                  <a:lnTo>
                    <a:pt x="56" y="25"/>
                  </a:lnTo>
                  <a:lnTo>
                    <a:pt x="52" y="26"/>
                  </a:lnTo>
                  <a:lnTo>
                    <a:pt x="48" y="25"/>
                  </a:lnTo>
                  <a:lnTo>
                    <a:pt x="44" y="23"/>
                  </a:lnTo>
                  <a:lnTo>
                    <a:pt x="41" y="20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4" y="9"/>
                  </a:lnTo>
                  <a:lnTo>
                    <a:pt x="48" y="8"/>
                  </a:lnTo>
                  <a:lnTo>
                    <a:pt x="52" y="7"/>
                  </a:lnTo>
                  <a:lnTo>
                    <a:pt x="57" y="8"/>
                  </a:lnTo>
                  <a:lnTo>
                    <a:pt x="61" y="10"/>
                  </a:lnTo>
                  <a:lnTo>
                    <a:pt x="64" y="13"/>
                  </a:lnTo>
                  <a:lnTo>
                    <a:pt x="64" y="18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0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7" y="13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57" y="15"/>
                  </a:lnTo>
                  <a:close/>
                  <a:moveTo>
                    <a:pt x="68" y="7"/>
                  </a:moveTo>
                  <a:lnTo>
                    <a:pt x="73" y="7"/>
                  </a:lnTo>
                  <a:lnTo>
                    <a:pt x="73" y="10"/>
                  </a:lnTo>
                  <a:lnTo>
                    <a:pt x="77" y="8"/>
                  </a:lnTo>
                  <a:lnTo>
                    <a:pt x="81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1" y="8"/>
                  </a:lnTo>
                  <a:lnTo>
                    <a:pt x="104" y="10"/>
                  </a:lnTo>
                  <a:lnTo>
                    <a:pt x="104" y="14"/>
                  </a:lnTo>
                  <a:lnTo>
                    <a:pt x="104" y="26"/>
                  </a:lnTo>
                  <a:lnTo>
                    <a:pt x="98" y="26"/>
                  </a:lnTo>
                  <a:lnTo>
                    <a:pt x="98" y="15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3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26"/>
                  </a:lnTo>
                  <a:lnTo>
                    <a:pt x="82" y="26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1" y="11"/>
                  </a:lnTo>
                  <a:lnTo>
                    <a:pt x="80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6" y="12"/>
                  </a:lnTo>
                  <a:lnTo>
                    <a:pt x="74" y="13"/>
                  </a:lnTo>
                  <a:lnTo>
                    <a:pt x="74" y="16"/>
                  </a:lnTo>
                  <a:lnTo>
                    <a:pt x="74" y="26"/>
                  </a:lnTo>
                  <a:lnTo>
                    <a:pt x="68" y="26"/>
                  </a:lnTo>
                  <a:lnTo>
                    <a:pt x="68" y="7"/>
                  </a:lnTo>
                  <a:close/>
                  <a:moveTo>
                    <a:pt x="109" y="16"/>
                  </a:moveTo>
                  <a:lnTo>
                    <a:pt x="109" y="16"/>
                  </a:lnTo>
                  <a:lnTo>
                    <a:pt x="109" y="14"/>
                  </a:lnTo>
                  <a:lnTo>
                    <a:pt x="110" y="11"/>
                  </a:lnTo>
                  <a:lnTo>
                    <a:pt x="114" y="8"/>
                  </a:lnTo>
                  <a:lnTo>
                    <a:pt x="117" y="7"/>
                  </a:lnTo>
                  <a:lnTo>
                    <a:pt x="121" y="7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3" y="13"/>
                  </a:lnTo>
                  <a:lnTo>
                    <a:pt x="134" y="16"/>
                  </a:lnTo>
                  <a:lnTo>
                    <a:pt x="133" y="20"/>
                  </a:lnTo>
                  <a:lnTo>
                    <a:pt x="130" y="23"/>
                  </a:lnTo>
                  <a:lnTo>
                    <a:pt x="126" y="25"/>
                  </a:lnTo>
                  <a:lnTo>
                    <a:pt x="121" y="26"/>
                  </a:lnTo>
                  <a:lnTo>
                    <a:pt x="118" y="26"/>
                  </a:lnTo>
                  <a:lnTo>
                    <a:pt x="114" y="25"/>
                  </a:lnTo>
                  <a:lnTo>
                    <a:pt x="110" y="22"/>
                  </a:lnTo>
                  <a:lnTo>
                    <a:pt x="109" y="19"/>
                  </a:lnTo>
                  <a:lnTo>
                    <a:pt x="109" y="16"/>
                  </a:lnTo>
                  <a:close/>
                  <a:moveTo>
                    <a:pt x="116" y="16"/>
                  </a:moveTo>
                  <a:lnTo>
                    <a:pt x="116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8" y="22"/>
                  </a:lnTo>
                  <a:lnTo>
                    <a:pt x="121" y="22"/>
                  </a:lnTo>
                  <a:lnTo>
                    <a:pt x="124" y="22"/>
                  </a:lnTo>
                  <a:lnTo>
                    <a:pt x="125" y="21"/>
                  </a:lnTo>
                  <a:lnTo>
                    <a:pt x="126" y="19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5" y="12"/>
                  </a:lnTo>
                  <a:lnTo>
                    <a:pt x="124" y="11"/>
                  </a:lnTo>
                  <a:lnTo>
                    <a:pt x="121" y="11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4"/>
                  </a:lnTo>
                  <a:lnTo>
                    <a:pt x="116" y="16"/>
                  </a:lnTo>
                  <a:close/>
                  <a:moveTo>
                    <a:pt x="161" y="26"/>
                  </a:moveTo>
                  <a:lnTo>
                    <a:pt x="154" y="26"/>
                  </a:lnTo>
                  <a:lnTo>
                    <a:pt x="154" y="16"/>
                  </a:lnTo>
                  <a:lnTo>
                    <a:pt x="154" y="12"/>
                  </a:lnTo>
                  <a:lnTo>
                    <a:pt x="152" y="11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8" y="11"/>
                  </a:lnTo>
                  <a:lnTo>
                    <a:pt x="146" y="12"/>
                  </a:lnTo>
                  <a:lnTo>
                    <a:pt x="145" y="13"/>
                  </a:lnTo>
                  <a:lnTo>
                    <a:pt x="145" y="17"/>
                  </a:lnTo>
                  <a:lnTo>
                    <a:pt x="145" y="26"/>
                  </a:lnTo>
                  <a:lnTo>
                    <a:pt x="138" y="26"/>
                  </a:lnTo>
                  <a:lnTo>
                    <a:pt x="138" y="7"/>
                  </a:lnTo>
                  <a:lnTo>
                    <a:pt x="145" y="7"/>
                  </a:lnTo>
                  <a:lnTo>
                    <a:pt x="145" y="10"/>
                  </a:lnTo>
                  <a:lnTo>
                    <a:pt x="148" y="8"/>
                  </a:lnTo>
                  <a:lnTo>
                    <a:pt x="152" y="7"/>
                  </a:lnTo>
                  <a:lnTo>
                    <a:pt x="154" y="7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8" y="9"/>
                  </a:lnTo>
                  <a:lnTo>
                    <a:pt x="160" y="10"/>
                  </a:lnTo>
                  <a:lnTo>
                    <a:pt x="160" y="11"/>
                  </a:lnTo>
                  <a:lnTo>
                    <a:pt x="161" y="14"/>
                  </a:lnTo>
                  <a:lnTo>
                    <a:pt x="161" y="26"/>
                  </a:lnTo>
                  <a:close/>
                  <a:moveTo>
                    <a:pt x="178" y="7"/>
                  </a:moveTo>
                  <a:lnTo>
                    <a:pt x="178" y="11"/>
                  </a:lnTo>
                  <a:lnTo>
                    <a:pt x="173" y="11"/>
                  </a:lnTo>
                  <a:lnTo>
                    <a:pt x="173" y="19"/>
                  </a:lnTo>
                  <a:lnTo>
                    <a:pt x="173" y="21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5"/>
                  </a:lnTo>
                  <a:lnTo>
                    <a:pt x="176" y="26"/>
                  </a:lnTo>
                  <a:lnTo>
                    <a:pt x="173" y="26"/>
                  </a:lnTo>
                  <a:lnTo>
                    <a:pt x="170" y="26"/>
                  </a:lnTo>
                  <a:lnTo>
                    <a:pt x="168" y="24"/>
                  </a:lnTo>
                  <a:lnTo>
                    <a:pt x="168" y="22"/>
                  </a:lnTo>
                  <a:lnTo>
                    <a:pt x="166" y="21"/>
                  </a:lnTo>
                  <a:lnTo>
                    <a:pt x="166" y="19"/>
                  </a:lnTo>
                  <a:lnTo>
                    <a:pt x="166" y="11"/>
                  </a:lnTo>
                  <a:lnTo>
                    <a:pt x="164" y="11"/>
                  </a:lnTo>
                  <a:lnTo>
                    <a:pt x="164" y="7"/>
                  </a:lnTo>
                  <a:lnTo>
                    <a:pt x="166" y="7"/>
                  </a:lnTo>
                  <a:lnTo>
                    <a:pt x="166" y="3"/>
                  </a:lnTo>
                  <a:lnTo>
                    <a:pt x="173" y="1"/>
                  </a:lnTo>
                  <a:lnTo>
                    <a:pt x="173" y="7"/>
                  </a:lnTo>
                  <a:lnTo>
                    <a:pt x="178" y="7"/>
                  </a:lnTo>
                  <a:close/>
                  <a:moveTo>
                    <a:pt x="196" y="20"/>
                  </a:moveTo>
                  <a:lnTo>
                    <a:pt x="202" y="21"/>
                  </a:lnTo>
                  <a:lnTo>
                    <a:pt x="201" y="23"/>
                  </a:lnTo>
                  <a:lnTo>
                    <a:pt x="198" y="24"/>
                  </a:lnTo>
                  <a:lnTo>
                    <a:pt x="196" y="25"/>
                  </a:lnTo>
                  <a:lnTo>
                    <a:pt x="192" y="26"/>
                  </a:lnTo>
                  <a:lnTo>
                    <a:pt x="186" y="25"/>
                  </a:lnTo>
                  <a:lnTo>
                    <a:pt x="184" y="24"/>
                  </a:lnTo>
                  <a:lnTo>
                    <a:pt x="182" y="23"/>
                  </a:lnTo>
                  <a:lnTo>
                    <a:pt x="181" y="20"/>
                  </a:lnTo>
                  <a:lnTo>
                    <a:pt x="180" y="16"/>
                  </a:lnTo>
                  <a:lnTo>
                    <a:pt x="181" y="13"/>
                  </a:lnTo>
                  <a:lnTo>
                    <a:pt x="184" y="9"/>
                  </a:lnTo>
                  <a:lnTo>
                    <a:pt x="186" y="8"/>
                  </a:lnTo>
                  <a:lnTo>
                    <a:pt x="190" y="7"/>
                  </a:lnTo>
                  <a:lnTo>
                    <a:pt x="196" y="8"/>
                  </a:lnTo>
                  <a:lnTo>
                    <a:pt x="200" y="10"/>
                  </a:lnTo>
                  <a:lnTo>
                    <a:pt x="202" y="13"/>
                  </a:lnTo>
                  <a:lnTo>
                    <a:pt x="202" y="18"/>
                  </a:lnTo>
                  <a:lnTo>
                    <a:pt x="186" y="18"/>
                  </a:lnTo>
                  <a:lnTo>
                    <a:pt x="188" y="20"/>
                  </a:lnTo>
                  <a:lnTo>
                    <a:pt x="188" y="21"/>
                  </a:lnTo>
                  <a:lnTo>
                    <a:pt x="190" y="22"/>
                  </a:lnTo>
                  <a:lnTo>
                    <a:pt x="192" y="22"/>
                  </a:lnTo>
                  <a:lnTo>
                    <a:pt x="193" y="22"/>
                  </a:lnTo>
                  <a:lnTo>
                    <a:pt x="194" y="22"/>
                  </a:lnTo>
                  <a:lnTo>
                    <a:pt x="196" y="20"/>
                  </a:lnTo>
                  <a:close/>
                  <a:moveTo>
                    <a:pt x="197" y="15"/>
                  </a:moveTo>
                  <a:lnTo>
                    <a:pt x="197" y="15"/>
                  </a:lnTo>
                  <a:lnTo>
                    <a:pt x="196" y="13"/>
                  </a:lnTo>
                  <a:lnTo>
                    <a:pt x="194" y="11"/>
                  </a:lnTo>
                  <a:lnTo>
                    <a:pt x="193" y="11"/>
                  </a:lnTo>
                  <a:lnTo>
                    <a:pt x="192" y="11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8" y="13"/>
                  </a:lnTo>
                  <a:lnTo>
                    <a:pt x="186" y="15"/>
                  </a:lnTo>
                  <a:lnTo>
                    <a:pt x="197" y="15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3" name="Freeform 44"/>
            <p:cNvSpPr>
              <a:spLocks noEditPoints="1"/>
            </p:cNvSpPr>
            <p:nvPr/>
          </p:nvSpPr>
          <p:spPr bwMode="auto">
            <a:xfrm>
              <a:off x="1085850" y="676275"/>
              <a:ext cx="552450" cy="76200"/>
            </a:xfrm>
            <a:custGeom>
              <a:avLst/>
              <a:gdLst>
                <a:gd name="T0" fmla="*/ 0 w 232"/>
                <a:gd name="T1" fmla="*/ 2147483647 h 26"/>
                <a:gd name="T2" fmla="*/ 2147483647 w 232"/>
                <a:gd name="T3" fmla="*/ 2147483647 h 26"/>
                <a:gd name="T4" fmla="*/ 2147483647 w 232"/>
                <a:gd name="T5" fmla="*/ 2147483647 h 26"/>
                <a:gd name="T6" fmla="*/ 2147483647 w 232"/>
                <a:gd name="T7" fmla="*/ 2147483647 h 26"/>
                <a:gd name="T8" fmla="*/ 2147483647 w 232"/>
                <a:gd name="T9" fmla="*/ 2147483647 h 26"/>
                <a:gd name="T10" fmla="*/ 2147483647 w 232"/>
                <a:gd name="T11" fmla="*/ 2147483647 h 26"/>
                <a:gd name="T12" fmla="*/ 2147483647 w 232"/>
                <a:gd name="T13" fmla="*/ 2147483647 h 26"/>
                <a:gd name="T14" fmla="*/ 2147483647 w 232"/>
                <a:gd name="T15" fmla="*/ 2147483647 h 26"/>
                <a:gd name="T16" fmla="*/ 2147483647 w 232"/>
                <a:gd name="T17" fmla="*/ 2147483647 h 26"/>
                <a:gd name="T18" fmla="*/ 2147483647 w 232"/>
                <a:gd name="T19" fmla="*/ 2147483647 h 26"/>
                <a:gd name="T20" fmla="*/ 2147483647 w 232"/>
                <a:gd name="T21" fmla="*/ 2147483647 h 26"/>
                <a:gd name="T22" fmla="*/ 2147483647 w 232"/>
                <a:gd name="T23" fmla="*/ 2147483647 h 26"/>
                <a:gd name="T24" fmla="*/ 2147483647 w 232"/>
                <a:gd name="T25" fmla="*/ 2147483647 h 26"/>
                <a:gd name="T26" fmla="*/ 2147483647 w 232"/>
                <a:gd name="T27" fmla="*/ 2147483647 h 26"/>
                <a:gd name="T28" fmla="*/ 2147483647 w 232"/>
                <a:gd name="T29" fmla="*/ 2147483647 h 26"/>
                <a:gd name="T30" fmla="*/ 2147483647 w 232"/>
                <a:gd name="T31" fmla="*/ 2147483647 h 26"/>
                <a:gd name="T32" fmla="*/ 2147483647 w 232"/>
                <a:gd name="T33" fmla="*/ 2147483647 h 26"/>
                <a:gd name="T34" fmla="*/ 2147483647 w 232"/>
                <a:gd name="T35" fmla="*/ 2147483647 h 26"/>
                <a:gd name="T36" fmla="*/ 2147483647 w 232"/>
                <a:gd name="T37" fmla="*/ 2147483647 h 26"/>
                <a:gd name="T38" fmla="*/ 2147483647 w 232"/>
                <a:gd name="T39" fmla="*/ 2147483647 h 26"/>
                <a:gd name="T40" fmla="*/ 2147483647 w 232"/>
                <a:gd name="T41" fmla="*/ 2147483647 h 26"/>
                <a:gd name="T42" fmla="*/ 2147483647 w 232"/>
                <a:gd name="T43" fmla="*/ 2147483647 h 26"/>
                <a:gd name="T44" fmla="*/ 2147483647 w 232"/>
                <a:gd name="T45" fmla="*/ 2147483647 h 26"/>
                <a:gd name="T46" fmla="*/ 2147483647 w 232"/>
                <a:gd name="T47" fmla="*/ 2147483647 h 26"/>
                <a:gd name="T48" fmla="*/ 2147483647 w 232"/>
                <a:gd name="T49" fmla="*/ 2147483647 h 26"/>
                <a:gd name="T50" fmla="*/ 2147483647 w 232"/>
                <a:gd name="T51" fmla="*/ 2147483647 h 26"/>
                <a:gd name="T52" fmla="*/ 2147483647 w 232"/>
                <a:gd name="T53" fmla="*/ 2147483647 h 26"/>
                <a:gd name="T54" fmla="*/ 2147483647 w 232"/>
                <a:gd name="T55" fmla="*/ 2147483647 h 26"/>
                <a:gd name="T56" fmla="*/ 2147483647 w 232"/>
                <a:gd name="T57" fmla="*/ 2147483647 h 26"/>
                <a:gd name="T58" fmla="*/ 2147483647 w 232"/>
                <a:gd name="T59" fmla="*/ 2147483647 h 26"/>
                <a:gd name="T60" fmla="*/ 2147483647 w 232"/>
                <a:gd name="T61" fmla="*/ 2147483647 h 26"/>
                <a:gd name="T62" fmla="*/ 2147483647 w 232"/>
                <a:gd name="T63" fmla="*/ 2147483647 h 26"/>
                <a:gd name="T64" fmla="*/ 2147483647 w 232"/>
                <a:gd name="T65" fmla="*/ 2147483647 h 26"/>
                <a:gd name="T66" fmla="*/ 2147483647 w 232"/>
                <a:gd name="T67" fmla="*/ 2147483647 h 26"/>
                <a:gd name="T68" fmla="*/ 2147483647 w 232"/>
                <a:gd name="T69" fmla="*/ 2147483647 h 26"/>
                <a:gd name="T70" fmla="*/ 2147483647 w 232"/>
                <a:gd name="T71" fmla="*/ 2147483647 h 26"/>
                <a:gd name="T72" fmla="*/ 2147483647 w 232"/>
                <a:gd name="T73" fmla="*/ 2147483647 h 26"/>
                <a:gd name="T74" fmla="*/ 2147483647 w 232"/>
                <a:gd name="T75" fmla="*/ 2147483647 h 26"/>
                <a:gd name="T76" fmla="*/ 2147483647 w 232"/>
                <a:gd name="T77" fmla="*/ 2147483647 h 26"/>
                <a:gd name="T78" fmla="*/ 2147483647 w 232"/>
                <a:gd name="T79" fmla="*/ 2147483647 h 26"/>
                <a:gd name="T80" fmla="*/ 2147483647 w 232"/>
                <a:gd name="T81" fmla="*/ 2147483647 h 26"/>
                <a:gd name="T82" fmla="*/ 2147483647 w 232"/>
                <a:gd name="T83" fmla="*/ 2147483647 h 26"/>
                <a:gd name="T84" fmla="*/ 2147483647 w 232"/>
                <a:gd name="T85" fmla="*/ 2147483647 h 26"/>
                <a:gd name="T86" fmla="*/ 2147483647 w 232"/>
                <a:gd name="T87" fmla="*/ 2147483647 h 26"/>
                <a:gd name="T88" fmla="*/ 2147483647 w 232"/>
                <a:gd name="T89" fmla="*/ 2147483647 h 26"/>
                <a:gd name="T90" fmla="*/ 2147483647 w 232"/>
                <a:gd name="T91" fmla="*/ 2147483647 h 26"/>
                <a:gd name="T92" fmla="*/ 2147483647 w 232"/>
                <a:gd name="T93" fmla="*/ 2147483647 h 26"/>
                <a:gd name="T94" fmla="*/ 2147483647 w 232"/>
                <a:gd name="T95" fmla="*/ 2147483647 h 26"/>
                <a:gd name="T96" fmla="*/ 2147483647 w 232"/>
                <a:gd name="T97" fmla="*/ 2147483647 h 26"/>
                <a:gd name="T98" fmla="*/ 2147483647 w 232"/>
                <a:gd name="T99" fmla="*/ 2147483647 h 26"/>
                <a:gd name="T100" fmla="*/ 2147483647 w 232"/>
                <a:gd name="T101" fmla="*/ 2147483647 h 26"/>
                <a:gd name="T102" fmla="*/ 2147483647 w 232"/>
                <a:gd name="T103" fmla="*/ 2147483647 h 26"/>
                <a:gd name="T104" fmla="*/ 2147483647 w 232"/>
                <a:gd name="T105" fmla="*/ 2147483647 h 26"/>
                <a:gd name="T106" fmla="*/ 2147483647 w 232"/>
                <a:gd name="T107" fmla="*/ 2147483647 h 26"/>
                <a:gd name="T108" fmla="*/ 2147483647 w 232"/>
                <a:gd name="T109" fmla="*/ 2147483647 h 26"/>
                <a:gd name="T110" fmla="*/ 2147483647 w 232"/>
                <a:gd name="T111" fmla="*/ 2147483647 h 26"/>
                <a:gd name="T112" fmla="*/ 2147483647 w 232"/>
                <a:gd name="T113" fmla="*/ 2147483647 h 26"/>
                <a:gd name="T114" fmla="*/ 2147483647 w 232"/>
                <a:gd name="T115" fmla="*/ 2147483647 h 26"/>
                <a:gd name="T116" fmla="*/ 2147483647 w 232"/>
                <a:gd name="T117" fmla="*/ 2147483647 h 26"/>
                <a:gd name="T118" fmla="*/ 2147483647 w 232"/>
                <a:gd name="T119" fmla="*/ 2147483647 h 26"/>
                <a:gd name="T120" fmla="*/ 2147483647 w 232"/>
                <a:gd name="T121" fmla="*/ 2147483647 h 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2"/>
                <a:gd name="T184" fmla="*/ 0 h 26"/>
                <a:gd name="T185" fmla="*/ 232 w 232"/>
                <a:gd name="T186" fmla="*/ 26 h 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2" h="26">
                  <a:moveTo>
                    <a:pt x="0" y="2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21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0" y="25"/>
                  </a:lnTo>
                  <a:close/>
                  <a:moveTo>
                    <a:pt x="28" y="15"/>
                  </a:moveTo>
                  <a:lnTo>
                    <a:pt x="28" y="15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0" y="9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5" y="7"/>
                  </a:lnTo>
                  <a:lnTo>
                    <a:pt x="49" y="9"/>
                  </a:lnTo>
                  <a:lnTo>
                    <a:pt x="52" y="12"/>
                  </a:lnTo>
                  <a:lnTo>
                    <a:pt x="53" y="16"/>
                  </a:lnTo>
                  <a:lnTo>
                    <a:pt x="52" y="20"/>
                  </a:lnTo>
                  <a:lnTo>
                    <a:pt x="49" y="23"/>
                  </a:lnTo>
                  <a:lnTo>
                    <a:pt x="45" y="25"/>
                  </a:lnTo>
                  <a:lnTo>
                    <a:pt x="40" y="26"/>
                  </a:lnTo>
                  <a:lnTo>
                    <a:pt x="33" y="24"/>
                  </a:lnTo>
                  <a:lnTo>
                    <a:pt x="30" y="23"/>
                  </a:lnTo>
                  <a:lnTo>
                    <a:pt x="29" y="21"/>
                  </a:lnTo>
                  <a:lnTo>
                    <a:pt x="28" y="19"/>
                  </a:lnTo>
                  <a:lnTo>
                    <a:pt x="28" y="15"/>
                  </a:lnTo>
                  <a:close/>
                  <a:moveTo>
                    <a:pt x="34" y="16"/>
                  </a:moveTo>
                  <a:lnTo>
                    <a:pt x="34" y="16"/>
                  </a:lnTo>
                  <a:lnTo>
                    <a:pt x="34" y="18"/>
                  </a:lnTo>
                  <a:lnTo>
                    <a:pt x="36" y="21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4" y="21"/>
                  </a:lnTo>
                  <a:lnTo>
                    <a:pt x="45" y="18"/>
                  </a:lnTo>
                  <a:lnTo>
                    <a:pt x="46" y="16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4" y="16"/>
                  </a:lnTo>
                  <a:close/>
                  <a:moveTo>
                    <a:pt x="57" y="7"/>
                  </a:moveTo>
                  <a:lnTo>
                    <a:pt x="62" y="7"/>
                  </a:lnTo>
                  <a:lnTo>
                    <a:pt x="62" y="10"/>
                  </a:lnTo>
                  <a:lnTo>
                    <a:pt x="66" y="7"/>
                  </a:lnTo>
                  <a:lnTo>
                    <a:pt x="70" y="7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6" y="8"/>
                  </a:lnTo>
                  <a:lnTo>
                    <a:pt x="77" y="10"/>
                  </a:lnTo>
                  <a:lnTo>
                    <a:pt x="78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3" y="13"/>
                  </a:lnTo>
                  <a:lnTo>
                    <a:pt x="93" y="25"/>
                  </a:lnTo>
                  <a:lnTo>
                    <a:pt x="86" y="25"/>
                  </a:lnTo>
                  <a:lnTo>
                    <a:pt x="86" y="15"/>
                  </a:lnTo>
                  <a:lnTo>
                    <a:pt x="86" y="12"/>
                  </a:lnTo>
                  <a:lnTo>
                    <a:pt x="85" y="11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1" y="10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8" y="14"/>
                  </a:lnTo>
                  <a:lnTo>
                    <a:pt x="78" y="16"/>
                  </a:lnTo>
                  <a:lnTo>
                    <a:pt x="78" y="25"/>
                  </a:lnTo>
                  <a:lnTo>
                    <a:pt x="72" y="25"/>
                  </a:lnTo>
                  <a:lnTo>
                    <a:pt x="72" y="15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5" y="11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4" y="25"/>
                  </a:lnTo>
                  <a:lnTo>
                    <a:pt x="57" y="25"/>
                  </a:lnTo>
                  <a:lnTo>
                    <a:pt x="57" y="7"/>
                  </a:lnTo>
                  <a:close/>
                  <a:moveTo>
                    <a:pt x="97" y="25"/>
                  </a:moveTo>
                  <a:lnTo>
                    <a:pt x="97" y="0"/>
                  </a:lnTo>
                  <a:lnTo>
                    <a:pt x="104" y="0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18" y="9"/>
                  </a:lnTo>
                  <a:lnTo>
                    <a:pt x="121" y="12"/>
                  </a:lnTo>
                  <a:lnTo>
                    <a:pt x="121" y="16"/>
                  </a:lnTo>
                  <a:lnTo>
                    <a:pt x="121" y="20"/>
                  </a:lnTo>
                  <a:lnTo>
                    <a:pt x="118" y="23"/>
                  </a:lnTo>
                  <a:lnTo>
                    <a:pt x="116" y="25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6" y="25"/>
                  </a:lnTo>
                  <a:lnTo>
                    <a:pt x="104" y="23"/>
                  </a:lnTo>
                  <a:lnTo>
                    <a:pt x="104" y="25"/>
                  </a:lnTo>
                  <a:lnTo>
                    <a:pt x="97" y="25"/>
                  </a:lnTo>
                  <a:close/>
                  <a:moveTo>
                    <a:pt x="104" y="15"/>
                  </a:moveTo>
                  <a:lnTo>
                    <a:pt x="104" y="15"/>
                  </a:lnTo>
                  <a:lnTo>
                    <a:pt x="104" y="18"/>
                  </a:lnTo>
                  <a:lnTo>
                    <a:pt x="105" y="20"/>
                  </a:lnTo>
                  <a:lnTo>
                    <a:pt x="108" y="21"/>
                  </a:lnTo>
                  <a:lnTo>
                    <a:pt x="110" y="22"/>
                  </a:lnTo>
                  <a:lnTo>
                    <a:pt x="112" y="22"/>
                  </a:lnTo>
                  <a:lnTo>
                    <a:pt x="113" y="21"/>
                  </a:lnTo>
                  <a:lnTo>
                    <a:pt x="114" y="19"/>
                  </a:lnTo>
                  <a:lnTo>
                    <a:pt x="114" y="16"/>
                  </a:lnTo>
                  <a:lnTo>
                    <a:pt x="114" y="13"/>
                  </a:lnTo>
                  <a:lnTo>
                    <a:pt x="113" y="12"/>
                  </a:lnTo>
                  <a:lnTo>
                    <a:pt x="112" y="11"/>
                  </a:lnTo>
                  <a:lnTo>
                    <a:pt x="109" y="10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104" y="15"/>
                  </a:lnTo>
                  <a:close/>
                  <a:moveTo>
                    <a:pt x="132" y="13"/>
                  </a:moveTo>
                  <a:lnTo>
                    <a:pt x="125" y="12"/>
                  </a:lnTo>
                  <a:lnTo>
                    <a:pt x="126" y="9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4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5" y="13"/>
                  </a:lnTo>
                  <a:lnTo>
                    <a:pt x="145" y="19"/>
                  </a:lnTo>
                  <a:lnTo>
                    <a:pt x="145" y="23"/>
                  </a:lnTo>
                  <a:lnTo>
                    <a:pt x="148" y="25"/>
                  </a:lnTo>
                  <a:lnTo>
                    <a:pt x="141" y="25"/>
                  </a:lnTo>
                  <a:lnTo>
                    <a:pt x="140" y="23"/>
                  </a:lnTo>
                  <a:lnTo>
                    <a:pt x="138" y="24"/>
                  </a:lnTo>
                  <a:lnTo>
                    <a:pt x="136" y="25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29" y="25"/>
                  </a:lnTo>
                  <a:lnTo>
                    <a:pt x="126" y="24"/>
                  </a:lnTo>
                  <a:lnTo>
                    <a:pt x="125" y="22"/>
                  </a:lnTo>
                  <a:lnTo>
                    <a:pt x="124" y="20"/>
                  </a:lnTo>
                  <a:lnTo>
                    <a:pt x="125" y="19"/>
                  </a:lnTo>
                  <a:lnTo>
                    <a:pt x="125" y="18"/>
                  </a:lnTo>
                  <a:lnTo>
                    <a:pt x="128" y="15"/>
                  </a:lnTo>
                  <a:lnTo>
                    <a:pt x="133" y="15"/>
                  </a:lnTo>
                  <a:lnTo>
                    <a:pt x="140" y="13"/>
                  </a:lnTo>
                  <a:lnTo>
                    <a:pt x="138" y="11"/>
                  </a:lnTo>
                  <a:lnTo>
                    <a:pt x="137" y="10"/>
                  </a:lnTo>
                  <a:lnTo>
                    <a:pt x="134" y="10"/>
                  </a:lnTo>
                  <a:lnTo>
                    <a:pt x="132" y="10"/>
                  </a:lnTo>
                  <a:lnTo>
                    <a:pt x="132" y="13"/>
                  </a:lnTo>
                  <a:close/>
                  <a:moveTo>
                    <a:pt x="140" y="16"/>
                  </a:moveTo>
                  <a:lnTo>
                    <a:pt x="140" y="16"/>
                  </a:lnTo>
                  <a:lnTo>
                    <a:pt x="138" y="17"/>
                  </a:lnTo>
                  <a:lnTo>
                    <a:pt x="136" y="17"/>
                  </a:lnTo>
                  <a:lnTo>
                    <a:pt x="132" y="18"/>
                  </a:lnTo>
                  <a:lnTo>
                    <a:pt x="132" y="19"/>
                  </a:lnTo>
                  <a:lnTo>
                    <a:pt x="132" y="20"/>
                  </a:lnTo>
                  <a:lnTo>
                    <a:pt x="132" y="21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8" y="21"/>
                  </a:lnTo>
                  <a:lnTo>
                    <a:pt x="138" y="20"/>
                  </a:lnTo>
                  <a:lnTo>
                    <a:pt x="140" y="19"/>
                  </a:lnTo>
                  <a:lnTo>
                    <a:pt x="140" y="18"/>
                  </a:lnTo>
                  <a:lnTo>
                    <a:pt x="140" y="16"/>
                  </a:lnTo>
                  <a:close/>
                  <a:moveTo>
                    <a:pt x="158" y="25"/>
                  </a:moveTo>
                  <a:lnTo>
                    <a:pt x="152" y="25"/>
                  </a:lnTo>
                  <a:lnTo>
                    <a:pt x="152" y="7"/>
                  </a:lnTo>
                  <a:lnTo>
                    <a:pt x="157" y="7"/>
                  </a:lnTo>
                  <a:lnTo>
                    <a:pt x="157" y="10"/>
                  </a:lnTo>
                  <a:lnTo>
                    <a:pt x="160" y="7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5" y="12"/>
                  </a:lnTo>
                  <a:lnTo>
                    <a:pt x="164" y="11"/>
                  </a:lnTo>
                  <a:lnTo>
                    <a:pt x="162" y="11"/>
                  </a:lnTo>
                  <a:lnTo>
                    <a:pt x="160" y="11"/>
                  </a:lnTo>
                  <a:lnTo>
                    <a:pt x="158" y="13"/>
                  </a:lnTo>
                  <a:lnTo>
                    <a:pt x="158" y="20"/>
                  </a:lnTo>
                  <a:lnTo>
                    <a:pt x="158" y="25"/>
                  </a:lnTo>
                  <a:close/>
                  <a:moveTo>
                    <a:pt x="192" y="25"/>
                  </a:moveTo>
                  <a:lnTo>
                    <a:pt x="186" y="25"/>
                  </a:lnTo>
                  <a:lnTo>
                    <a:pt x="186" y="23"/>
                  </a:lnTo>
                  <a:lnTo>
                    <a:pt x="182" y="25"/>
                  </a:lnTo>
                  <a:lnTo>
                    <a:pt x="181" y="26"/>
                  </a:lnTo>
                  <a:lnTo>
                    <a:pt x="178" y="26"/>
                  </a:lnTo>
                  <a:lnTo>
                    <a:pt x="174" y="25"/>
                  </a:lnTo>
                  <a:lnTo>
                    <a:pt x="170" y="23"/>
                  </a:lnTo>
                  <a:lnTo>
                    <a:pt x="169" y="20"/>
                  </a:lnTo>
                  <a:lnTo>
                    <a:pt x="168" y="16"/>
                  </a:lnTo>
                  <a:lnTo>
                    <a:pt x="169" y="12"/>
                  </a:lnTo>
                  <a:lnTo>
                    <a:pt x="170" y="9"/>
                  </a:lnTo>
                  <a:lnTo>
                    <a:pt x="174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5" y="9"/>
                  </a:lnTo>
                  <a:lnTo>
                    <a:pt x="185" y="0"/>
                  </a:lnTo>
                  <a:lnTo>
                    <a:pt x="192" y="0"/>
                  </a:lnTo>
                  <a:lnTo>
                    <a:pt x="192" y="25"/>
                  </a:lnTo>
                  <a:close/>
                  <a:moveTo>
                    <a:pt x="174" y="15"/>
                  </a:moveTo>
                  <a:lnTo>
                    <a:pt x="174" y="15"/>
                  </a:lnTo>
                  <a:lnTo>
                    <a:pt x="176" y="20"/>
                  </a:lnTo>
                  <a:lnTo>
                    <a:pt x="178" y="21"/>
                  </a:lnTo>
                  <a:lnTo>
                    <a:pt x="181" y="22"/>
                  </a:lnTo>
                  <a:lnTo>
                    <a:pt x="185" y="21"/>
                  </a:lnTo>
                  <a:lnTo>
                    <a:pt x="185" y="18"/>
                  </a:lnTo>
                  <a:lnTo>
                    <a:pt x="185" y="16"/>
                  </a:lnTo>
                  <a:lnTo>
                    <a:pt x="185" y="13"/>
                  </a:lnTo>
                  <a:lnTo>
                    <a:pt x="185" y="12"/>
                  </a:lnTo>
                  <a:lnTo>
                    <a:pt x="182" y="11"/>
                  </a:lnTo>
                  <a:lnTo>
                    <a:pt x="181" y="10"/>
                  </a:lnTo>
                  <a:lnTo>
                    <a:pt x="178" y="11"/>
                  </a:lnTo>
                  <a:lnTo>
                    <a:pt x="177" y="12"/>
                  </a:lnTo>
                  <a:lnTo>
                    <a:pt x="176" y="13"/>
                  </a:lnTo>
                  <a:lnTo>
                    <a:pt x="174" y="15"/>
                  </a:lnTo>
                  <a:close/>
                  <a:moveTo>
                    <a:pt x="198" y="5"/>
                  </a:moveTo>
                  <a:lnTo>
                    <a:pt x="198" y="0"/>
                  </a:lnTo>
                  <a:lnTo>
                    <a:pt x="205" y="0"/>
                  </a:lnTo>
                  <a:lnTo>
                    <a:pt x="205" y="5"/>
                  </a:lnTo>
                  <a:lnTo>
                    <a:pt x="198" y="5"/>
                  </a:lnTo>
                  <a:close/>
                  <a:moveTo>
                    <a:pt x="198" y="25"/>
                  </a:moveTo>
                  <a:lnTo>
                    <a:pt x="198" y="7"/>
                  </a:lnTo>
                  <a:lnTo>
                    <a:pt x="205" y="7"/>
                  </a:lnTo>
                  <a:lnTo>
                    <a:pt x="205" y="25"/>
                  </a:lnTo>
                  <a:lnTo>
                    <a:pt x="198" y="25"/>
                  </a:lnTo>
                  <a:close/>
                  <a:moveTo>
                    <a:pt x="216" y="13"/>
                  </a:moveTo>
                  <a:lnTo>
                    <a:pt x="209" y="12"/>
                  </a:lnTo>
                  <a:lnTo>
                    <a:pt x="212" y="9"/>
                  </a:lnTo>
                  <a:lnTo>
                    <a:pt x="213" y="7"/>
                  </a:lnTo>
                  <a:lnTo>
                    <a:pt x="216" y="7"/>
                  </a:lnTo>
                  <a:lnTo>
                    <a:pt x="220" y="7"/>
                  </a:lnTo>
                  <a:lnTo>
                    <a:pt x="224" y="7"/>
                  </a:lnTo>
                  <a:lnTo>
                    <a:pt x="228" y="7"/>
                  </a:lnTo>
                  <a:lnTo>
                    <a:pt x="229" y="8"/>
                  </a:lnTo>
                  <a:lnTo>
                    <a:pt x="230" y="9"/>
                  </a:lnTo>
                  <a:lnTo>
                    <a:pt x="230" y="13"/>
                  </a:lnTo>
                  <a:lnTo>
                    <a:pt x="230" y="19"/>
                  </a:lnTo>
                  <a:lnTo>
                    <a:pt x="230" y="23"/>
                  </a:lnTo>
                  <a:lnTo>
                    <a:pt x="232" y="24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1" y="25"/>
                  </a:lnTo>
                  <a:lnTo>
                    <a:pt x="220" y="26"/>
                  </a:lnTo>
                  <a:lnTo>
                    <a:pt x="217" y="26"/>
                  </a:lnTo>
                  <a:lnTo>
                    <a:pt x="214" y="25"/>
                  </a:lnTo>
                  <a:lnTo>
                    <a:pt x="212" y="24"/>
                  </a:lnTo>
                  <a:lnTo>
                    <a:pt x="209" y="22"/>
                  </a:lnTo>
                  <a:lnTo>
                    <a:pt x="209" y="20"/>
                  </a:lnTo>
                  <a:lnTo>
                    <a:pt x="209" y="18"/>
                  </a:lnTo>
                  <a:lnTo>
                    <a:pt x="213" y="15"/>
                  </a:lnTo>
                  <a:lnTo>
                    <a:pt x="218" y="15"/>
                  </a:lnTo>
                  <a:lnTo>
                    <a:pt x="224" y="13"/>
                  </a:lnTo>
                  <a:lnTo>
                    <a:pt x="224" y="12"/>
                  </a:lnTo>
                  <a:lnTo>
                    <a:pt x="224" y="11"/>
                  </a:lnTo>
                  <a:lnTo>
                    <a:pt x="222" y="10"/>
                  </a:lnTo>
                  <a:lnTo>
                    <a:pt x="220" y="10"/>
                  </a:lnTo>
                  <a:lnTo>
                    <a:pt x="217" y="10"/>
                  </a:lnTo>
                  <a:lnTo>
                    <a:pt x="216" y="13"/>
                  </a:lnTo>
                  <a:close/>
                  <a:moveTo>
                    <a:pt x="224" y="16"/>
                  </a:moveTo>
                  <a:lnTo>
                    <a:pt x="224" y="16"/>
                  </a:lnTo>
                  <a:lnTo>
                    <a:pt x="222" y="17"/>
                  </a:lnTo>
                  <a:lnTo>
                    <a:pt x="220" y="17"/>
                  </a:lnTo>
                  <a:lnTo>
                    <a:pt x="217" y="18"/>
                  </a:lnTo>
                  <a:lnTo>
                    <a:pt x="216" y="20"/>
                  </a:lnTo>
                  <a:lnTo>
                    <a:pt x="216" y="21"/>
                  </a:lnTo>
                  <a:lnTo>
                    <a:pt x="217" y="21"/>
                  </a:lnTo>
                  <a:lnTo>
                    <a:pt x="218" y="22"/>
                  </a:lnTo>
                  <a:lnTo>
                    <a:pt x="220" y="22"/>
                  </a:lnTo>
                  <a:lnTo>
                    <a:pt x="221" y="22"/>
                  </a:lnTo>
                  <a:lnTo>
                    <a:pt x="222" y="21"/>
                  </a:lnTo>
                  <a:lnTo>
                    <a:pt x="224" y="21"/>
                  </a:lnTo>
                  <a:lnTo>
                    <a:pt x="224" y="20"/>
                  </a:lnTo>
                  <a:lnTo>
                    <a:pt x="224" y="18"/>
                  </a:lnTo>
                  <a:lnTo>
                    <a:pt x="224" y="16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4" name="Freeform 45"/>
            <p:cNvSpPr>
              <a:spLocks noEditPoints="1"/>
            </p:cNvSpPr>
            <p:nvPr/>
          </p:nvSpPr>
          <p:spPr bwMode="auto">
            <a:xfrm>
              <a:off x="2295525" y="419100"/>
              <a:ext cx="1028700" cy="85725"/>
            </a:xfrm>
            <a:custGeom>
              <a:avLst/>
              <a:gdLst>
                <a:gd name="T0" fmla="*/ 2147483647 w 432"/>
                <a:gd name="T1" fmla="*/ 2147483647 h 26"/>
                <a:gd name="T2" fmla="*/ 2147483647 w 432"/>
                <a:gd name="T3" fmla="*/ 2147483647 h 26"/>
                <a:gd name="T4" fmla="*/ 2147483647 w 432"/>
                <a:gd name="T5" fmla="*/ 2147483647 h 26"/>
                <a:gd name="T6" fmla="*/ 2147483647 w 432"/>
                <a:gd name="T7" fmla="*/ 2147483647 h 26"/>
                <a:gd name="T8" fmla="*/ 2147483647 w 432"/>
                <a:gd name="T9" fmla="*/ 2147483647 h 26"/>
                <a:gd name="T10" fmla="*/ 2147483647 w 432"/>
                <a:gd name="T11" fmla="*/ 2147483647 h 26"/>
                <a:gd name="T12" fmla="*/ 2147483647 w 432"/>
                <a:gd name="T13" fmla="*/ 2147483647 h 26"/>
                <a:gd name="T14" fmla="*/ 2147483647 w 432"/>
                <a:gd name="T15" fmla="*/ 2147483647 h 26"/>
                <a:gd name="T16" fmla="*/ 2147483647 w 432"/>
                <a:gd name="T17" fmla="*/ 2147483647 h 26"/>
                <a:gd name="T18" fmla="*/ 2147483647 w 432"/>
                <a:gd name="T19" fmla="*/ 2147483647 h 26"/>
                <a:gd name="T20" fmla="*/ 2147483647 w 432"/>
                <a:gd name="T21" fmla="*/ 2147483647 h 26"/>
                <a:gd name="T22" fmla="*/ 2147483647 w 432"/>
                <a:gd name="T23" fmla="*/ 2147483647 h 26"/>
                <a:gd name="T24" fmla="*/ 2147483647 w 432"/>
                <a:gd name="T25" fmla="*/ 2147483647 h 26"/>
                <a:gd name="T26" fmla="*/ 2147483647 w 432"/>
                <a:gd name="T27" fmla="*/ 2147483647 h 26"/>
                <a:gd name="T28" fmla="*/ 2147483647 w 432"/>
                <a:gd name="T29" fmla="*/ 2147483647 h 26"/>
                <a:gd name="T30" fmla="*/ 2147483647 w 432"/>
                <a:gd name="T31" fmla="*/ 2147483647 h 26"/>
                <a:gd name="T32" fmla="*/ 2147483647 w 432"/>
                <a:gd name="T33" fmla="*/ 2147483647 h 26"/>
                <a:gd name="T34" fmla="*/ 2147483647 w 432"/>
                <a:gd name="T35" fmla="*/ 2147483647 h 26"/>
                <a:gd name="T36" fmla="*/ 2147483647 w 432"/>
                <a:gd name="T37" fmla="*/ 2147483647 h 26"/>
                <a:gd name="T38" fmla="*/ 2147483647 w 432"/>
                <a:gd name="T39" fmla="*/ 2147483647 h 26"/>
                <a:gd name="T40" fmla="*/ 2147483647 w 432"/>
                <a:gd name="T41" fmla="*/ 2147483647 h 26"/>
                <a:gd name="T42" fmla="*/ 2147483647 w 432"/>
                <a:gd name="T43" fmla="*/ 2147483647 h 26"/>
                <a:gd name="T44" fmla="*/ 2147483647 w 432"/>
                <a:gd name="T45" fmla="*/ 2147483647 h 26"/>
                <a:gd name="T46" fmla="*/ 2147483647 w 432"/>
                <a:gd name="T47" fmla="*/ 2147483647 h 26"/>
                <a:gd name="T48" fmla="*/ 2147483647 w 432"/>
                <a:gd name="T49" fmla="*/ 2147483647 h 26"/>
                <a:gd name="T50" fmla="*/ 2147483647 w 432"/>
                <a:gd name="T51" fmla="*/ 2147483647 h 26"/>
                <a:gd name="T52" fmla="*/ 2147483647 w 432"/>
                <a:gd name="T53" fmla="*/ 2147483647 h 26"/>
                <a:gd name="T54" fmla="*/ 2147483647 w 432"/>
                <a:gd name="T55" fmla="*/ 2147483647 h 26"/>
                <a:gd name="T56" fmla="*/ 2147483647 w 432"/>
                <a:gd name="T57" fmla="*/ 2147483647 h 26"/>
                <a:gd name="T58" fmla="*/ 2147483647 w 432"/>
                <a:gd name="T59" fmla="*/ 2147483647 h 26"/>
                <a:gd name="T60" fmla="*/ 2147483647 w 432"/>
                <a:gd name="T61" fmla="*/ 2147483647 h 26"/>
                <a:gd name="T62" fmla="*/ 2147483647 w 432"/>
                <a:gd name="T63" fmla="*/ 2147483647 h 26"/>
                <a:gd name="T64" fmla="*/ 2147483647 w 432"/>
                <a:gd name="T65" fmla="*/ 2147483647 h 26"/>
                <a:gd name="T66" fmla="*/ 2147483647 w 432"/>
                <a:gd name="T67" fmla="*/ 2147483647 h 26"/>
                <a:gd name="T68" fmla="*/ 2147483647 w 432"/>
                <a:gd name="T69" fmla="*/ 2147483647 h 26"/>
                <a:gd name="T70" fmla="*/ 2147483647 w 432"/>
                <a:gd name="T71" fmla="*/ 2147483647 h 26"/>
                <a:gd name="T72" fmla="*/ 2147483647 w 432"/>
                <a:gd name="T73" fmla="*/ 2147483647 h 26"/>
                <a:gd name="T74" fmla="*/ 2147483647 w 432"/>
                <a:gd name="T75" fmla="*/ 2147483647 h 26"/>
                <a:gd name="T76" fmla="*/ 2147483647 w 432"/>
                <a:gd name="T77" fmla="*/ 2147483647 h 26"/>
                <a:gd name="T78" fmla="*/ 2147483647 w 432"/>
                <a:gd name="T79" fmla="*/ 2147483647 h 26"/>
                <a:gd name="T80" fmla="*/ 2147483647 w 432"/>
                <a:gd name="T81" fmla="*/ 2147483647 h 26"/>
                <a:gd name="T82" fmla="*/ 2147483647 w 432"/>
                <a:gd name="T83" fmla="*/ 2147483647 h 26"/>
                <a:gd name="T84" fmla="*/ 2147483647 w 432"/>
                <a:gd name="T85" fmla="*/ 2147483647 h 26"/>
                <a:gd name="T86" fmla="*/ 2147483647 w 432"/>
                <a:gd name="T87" fmla="*/ 2147483647 h 26"/>
                <a:gd name="T88" fmla="*/ 2147483647 w 432"/>
                <a:gd name="T89" fmla="*/ 2147483647 h 26"/>
                <a:gd name="T90" fmla="*/ 2147483647 w 432"/>
                <a:gd name="T91" fmla="*/ 2147483647 h 26"/>
                <a:gd name="T92" fmla="*/ 2147483647 w 432"/>
                <a:gd name="T93" fmla="*/ 2147483647 h 26"/>
                <a:gd name="T94" fmla="*/ 2147483647 w 432"/>
                <a:gd name="T95" fmla="*/ 2147483647 h 26"/>
                <a:gd name="T96" fmla="*/ 2147483647 w 432"/>
                <a:gd name="T97" fmla="*/ 2147483647 h 26"/>
                <a:gd name="T98" fmla="*/ 2147483647 w 432"/>
                <a:gd name="T99" fmla="*/ 2147483647 h 26"/>
                <a:gd name="T100" fmla="*/ 2147483647 w 432"/>
                <a:gd name="T101" fmla="*/ 2147483647 h 26"/>
                <a:gd name="T102" fmla="*/ 2147483647 w 432"/>
                <a:gd name="T103" fmla="*/ 2147483647 h 26"/>
                <a:gd name="T104" fmla="*/ 2147483647 w 432"/>
                <a:gd name="T105" fmla="*/ 2147483647 h 26"/>
                <a:gd name="T106" fmla="*/ 2147483647 w 432"/>
                <a:gd name="T107" fmla="*/ 2147483647 h 26"/>
                <a:gd name="T108" fmla="*/ 2147483647 w 432"/>
                <a:gd name="T109" fmla="*/ 2147483647 h 26"/>
                <a:gd name="T110" fmla="*/ 2147483647 w 432"/>
                <a:gd name="T111" fmla="*/ 2147483647 h 26"/>
                <a:gd name="T112" fmla="*/ 2147483647 w 432"/>
                <a:gd name="T113" fmla="*/ 2147483647 h 26"/>
                <a:gd name="T114" fmla="*/ 2147483647 w 432"/>
                <a:gd name="T115" fmla="*/ 2147483647 h 26"/>
                <a:gd name="T116" fmla="*/ 2147483647 w 432"/>
                <a:gd name="T117" fmla="*/ 2147483647 h 26"/>
                <a:gd name="T118" fmla="*/ 2147483647 w 432"/>
                <a:gd name="T119" fmla="*/ 2147483647 h 26"/>
                <a:gd name="T120" fmla="*/ 2147483647 w 432"/>
                <a:gd name="T121" fmla="*/ 2147483647 h 26"/>
                <a:gd name="T122" fmla="*/ 2147483647 w 432"/>
                <a:gd name="T123" fmla="*/ 2147483647 h 26"/>
                <a:gd name="T124" fmla="*/ 2147483647 w 432"/>
                <a:gd name="T125" fmla="*/ 2147483647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2"/>
                <a:gd name="T190" fmla="*/ 0 h 26"/>
                <a:gd name="T191" fmla="*/ 432 w 432"/>
                <a:gd name="T192" fmla="*/ 26 h 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2" h="26">
                  <a:moveTo>
                    <a:pt x="0" y="26"/>
                  </a:moveTo>
                  <a:lnTo>
                    <a:pt x="0" y="1"/>
                  </a:lnTo>
                  <a:lnTo>
                    <a:pt x="23" y="1"/>
                  </a:lnTo>
                  <a:lnTo>
                    <a:pt x="23" y="5"/>
                  </a:lnTo>
                  <a:lnTo>
                    <a:pt x="7" y="5"/>
                  </a:lnTo>
                  <a:lnTo>
                    <a:pt x="7" y="11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close/>
                  <a:moveTo>
                    <a:pt x="34" y="26"/>
                  </a:moveTo>
                  <a:lnTo>
                    <a:pt x="28" y="26"/>
                  </a:lnTo>
                  <a:lnTo>
                    <a:pt x="28" y="7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2" y="13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5" y="14"/>
                  </a:lnTo>
                  <a:lnTo>
                    <a:pt x="34" y="16"/>
                  </a:lnTo>
                  <a:lnTo>
                    <a:pt x="34" y="21"/>
                  </a:lnTo>
                  <a:lnTo>
                    <a:pt x="34" y="26"/>
                  </a:lnTo>
                  <a:close/>
                  <a:moveTo>
                    <a:pt x="46" y="5"/>
                  </a:moveTo>
                  <a:lnTo>
                    <a:pt x="46" y="1"/>
                  </a:lnTo>
                  <a:lnTo>
                    <a:pt x="52" y="1"/>
                  </a:lnTo>
                  <a:lnTo>
                    <a:pt x="52" y="5"/>
                  </a:lnTo>
                  <a:lnTo>
                    <a:pt x="46" y="5"/>
                  </a:lnTo>
                  <a:close/>
                  <a:moveTo>
                    <a:pt x="46" y="26"/>
                  </a:moveTo>
                  <a:lnTo>
                    <a:pt x="46" y="7"/>
                  </a:lnTo>
                  <a:lnTo>
                    <a:pt x="52" y="7"/>
                  </a:lnTo>
                  <a:lnTo>
                    <a:pt x="52" y="26"/>
                  </a:lnTo>
                  <a:lnTo>
                    <a:pt x="46" y="26"/>
                  </a:lnTo>
                  <a:close/>
                  <a:moveTo>
                    <a:pt x="75" y="26"/>
                  </a:moveTo>
                  <a:lnTo>
                    <a:pt x="75" y="23"/>
                  </a:lnTo>
                  <a:lnTo>
                    <a:pt x="71" y="26"/>
                  </a:lnTo>
                  <a:lnTo>
                    <a:pt x="67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9" y="23"/>
                  </a:lnTo>
                  <a:lnTo>
                    <a:pt x="58" y="19"/>
                  </a:lnTo>
                  <a:lnTo>
                    <a:pt x="58" y="7"/>
                  </a:lnTo>
                  <a:lnTo>
                    <a:pt x="66" y="7"/>
                  </a:lnTo>
                  <a:lnTo>
                    <a:pt x="66" y="16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7" y="22"/>
                  </a:lnTo>
                  <a:lnTo>
                    <a:pt x="67" y="23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4" y="21"/>
                  </a:lnTo>
                  <a:lnTo>
                    <a:pt x="75" y="15"/>
                  </a:lnTo>
                  <a:lnTo>
                    <a:pt x="75" y="7"/>
                  </a:lnTo>
                  <a:lnTo>
                    <a:pt x="80" y="7"/>
                  </a:lnTo>
                  <a:lnTo>
                    <a:pt x="80" y="26"/>
                  </a:lnTo>
                  <a:lnTo>
                    <a:pt x="75" y="26"/>
                  </a:lnTo>
                  <a:close/>
                  <a:moveTo>
                    <a:pt x="87" y="26"/>
                  </a:moveTo>
                  <a:lnTo>
                    <a:pt x="87" y="1"/>
                  </a:lnTo>
                  <a:lnTo>
                    <a:pt x="94" y="1"/>
                  </a:lnTo>
                  <a:lnTo>
                    <a:pt x="94" y="26"/>
                  </a:lnTo>
                  <a:lnTo>
                    <a:pt x="87" y="26"/>
                  </a:lnTo>
                  <a:close/>
                  <a:moveTo>
                    <a:pt x="100" y="5"/>
                  </a:moveTo>
                  <a:lnTo>
                    <a:pt x="100" y="1"/>
                  </a:lnTo>
                  <a:lnTo>
                    <a:pt x="107" y="1"/>
                  </a:lnTo>
                  <a:lnTo>
                    <a:pt x="107" y="5"/>
                  </a:lnTo>
                  <a:lnTo>
                    <a:pt x="100" y="5"/>
                  </a:lnTo>
                  <a:close/>
                  <a:moveTo>
                    <a:pt x="100" y="26"/>
                  </a:moveTo>
                  <a:lnTo>
                    <a:pt x="100" y="7"/>
                  </a:lnTo>
                  <a:lnTo>
                    <a:pt x="107" y="7"/>
                  </a:lnTo>
                  <a:lnTo>
                    <a:pt x="107" y="26"/>
                  </a:lnTo>
                  <a:lnTo>
                    <a:pt x="100" y="26"/>
                  </a:lnTo>
                  <a:close/>
                  <a:moveTo>
                    <a:pt x="134" y="26"/>
                  </a:moveTo>
                  <a:lnTo>
                    <a:pt x="122" y="1"/>
                  </a:lnTo>
                  <a:lnTo>
                    <a:pt x="130" y="1"/>
                  </a:lnTo>
                  <a:lnTo>
                    <a:pt x="138" y="19"/>
                  </a:lnTo>
                  <a:lnTo>
                    <a:pt x="147" y="1"/>
                  </a:lnTo>
                  <a:lnTo>
                    <a:pt x="154" y="1"/>
                  </a:lnTo>
                  <a:lnTo>
                    <a:pt x="142" y="26"/>
                  </a:lnTo>
                  <a:lnTo>
                    <a:pt x="134" y="26"/>
                  </a:lnTo>
                  <a:close/>
                  <a:moveTo>
                    <a:pt x="168" y="20"/>
                  </a:moveTo>
                  <a:lnTo>
                    <a:pt x="168" y="20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0" y="21"/>
                  </a:lnTo>
                  <a:lnTo>
                    <a:pt x="159" y="20"/>
                  </a:lnTo>
                  <a:lnTo>
                    <a:pt x="159" y="18"/>
                  </a:lnTo>
                  <a:lnTo>
                    <a:pt x="175" y="18"/>
                  </a:lnTo>
                  <a:lnTo>
                    <a:pt x="174" y="13"/>
                  </a:lnTo>
                  <a:lnTo>
                    <a:pt x="172" y="10"/>
                  </a:lnTo>
                  <a:lnTo>
                    <a:pt x="168" y="8"/>
                  </a:lnTo>
                  <a:lnTo>
                    <a:pt x="163" y="7"/>
                  </a:lnTo>
                  <a:lnTo>
                    <a:pt x="159" y="8"/>
                  </a:lnTo>
                  <a:lnTo>
                    <a:pt x="155" y="10"/>
                  </a:lnTo>
                  <a:lnTo>
                    <a:pt x="154" y="13"/>
                  </a:lnTo>
                  <a:lnTo>
                    <a:pt x="152" y="17"/>
                  </a:lnTo>
                  <a:lnTo>
                    <a:pt x="152" y="20"/>
                  </a:lnTo>
                  <a:lnTo>
                    <a:pt x="154" y="23"/>
                  </a:lnTo>
                  <a:lnTo>
                    <a:pt x="159" y="25"/>
                  </a:lnTo>
                  <a:lnTo>
                    <a:pt x="164" y="26"/>
                  </a:lnTo>
                  <a:lnTo>
                    <a:pt x="168" y="26"/>
                  </a:lnTo>
                  <a:lnTo>
                    <a:pt x="171" y="25"/>
                  </a:lnTo>
                  <a:lnTo>
                    <a:pt x="172" y="23"/>
                  </a:lnTo>
                  <a:lnTo>
                    <a:pt x="175" y="21"/>
                  </a:lnTo>
                  <a:lnTo>
                    <a:pt x="168" y="20"/>
                  </a:lnTo>
                  <a:close/>
                  <a:moveTo>
                    <a:pt x="168" y="15"/>
                  </a:moveTo>
                  <a:lnTo>
                    <a:pt x="159" y="15"/>
                  </a:lnTo>
                  <a:lnTo>
                    <a:pt x="159" y="13"/>
                  </a:lnTo>
                  <a:lnTo>
                    <a:pt x="160" y="12"/>
                  </a:lnTo>
                  <a:lnTo>
                    <a:pt x="162" y="11"/>
                  </a:lnTo>
                  <a:lnTo>
                    <a:pt x="164" y="11"/>
                  </a:lnTo>
                  <a:lnTo>
                    <a:pt x="166" y="11"/>
                  </a:lnTo>
                  <a:lnTo>
                    <a:pt x="167" y="12"/>
                  </a:lnTo>
                  <a:lnTo>
                    <a:pt x="168" y="13"/>
                  </a:lnTo>
                  <a:lnTo>
                    <a:pt x="168" y="15"/>
                  </a:lnTo>
                  <a:close/>
                  <a:moveTo>
                    <a:pt x="202" y="26"/>
                  </a:moveTo>
                  <a:lnTo>
                    <a:pt x="196" y="26"/>
                  </a:lnTo>
                  <a:lnTo>
                    <a:pt x="196" y="16"/>
                  </a:lnTo>
                  <a:lnTo>
                    <a:pt x="195" y="13"/>
                  </a:lnTo>
                  <a:lnTo>
                    <a:pt x="194" y="11"/>
                  </a:lnTo>
                  <a:lnTo>
                    <a:pt x="191" y="11"/>
                  </a:lnTo>
                  <a:lnTo>
                    <a:pt x="190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3"/>
                  </a:lnTo>
                  <a:lnTo>
                    <a:pt x="186" y="18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7"/>
                  </a:lnTo>
                  <a:lnTo>
                    <a:pt x="186" y="7"/>
                  </a:lnTo>
                  <a:lnTo>
                    <a:pt x="186" y="10"/>
                  </a:lnTo>
                  <a:lnTo>
                    <a:pt x="190" y="8"/>
                  </a:lnTo>
                  <a:lnTo>
                    <a:pt x="194" y="7"/>
                  </a:lnTo>
                  <a:lnTo>
                    <a:pt x="198" y="7"/>
                  </a:lnTo>
                  <a:lnTo>
                    <a:pt x="199" y="8"/>
                  </a:lnTo>
                  <a:lnTo>
                    <a:pt x="200" y="9"/>
                  </a:lnTo>
                  <a:lnTo>
                    <a:pt x="202" y="11"/>
                  </a:lnTo>
                  <a:lnTo>
                    <a:pt x="202" y="15"/>
                  </a:lnTo>
                  <a:lnTo>
                    <a:pt x="202" y="26"/>
                  </a:lnTo>
                  <a:close/>
                  <a:moveTo>
                    <a:pt x="222" y="20"/>
                  </a:moveTo>
                  <a:lnTo>
                    <a:pt x="228" y="21"/>
                  </a:lnTo>
                  <a:lnTo>
                    <a:pt x="227" y="23"/>
                  </a:lnTo>
                  <a:lnTo>
                    <a:pt x="224" y="25"/>
                  </a:lnTo>
                  <a:lnTo>
                    <a:pt x="222" y="26"/>
                  </a:lnTo>
                  <a:lnTo>
                    <a:pt x="218" y="26"/>
                  </a:lnTo>
                  <a:lnTo>
                    <a:pt x="212" y="25"/>
                  </a:lnTo>
                  <a:lnTo>
                    <a:pt x="208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7" y="13"/>
                  </a:lnTo>
                  <a:lnTo>
                    <a:pt x="210" y="10"/>
                  </a:lnTo>
                  <a:lnTo>
                    <a:pt x="212" y="8"/>
                  </a:lnTo>
                  <a:lnTo>
                    <a:pt x="218" y="7"/>
                  </a:lnTo>
                  <a:lnTo>
                    <a:pt x="222" y="8"/>
                  </a:lnTo>
                  <a:lnTo>
                    <a:pt x="226" y="10"/>
                  </a:lnTo>
                  <a:lnTo>
                    <a:pt x="228" y="13"/>
                  </a:lnTo>
                  <a:lnTo>
                    <a:pt x="228" y="18"/>
                  </a:lnTo>
                  <a:lnTo>
                    <a:pt x="212" y="18"/>
                  </a:lnTo>
                  <a:lnTo>
                    <a:pt x="214" y="21"/>
                  </a:lnTo>
                  <a:lnTo>
                    <a:pt x="216" y="22"/>
                  </a:lnTo>
                  <a:lnTo>
                    <a:pt x="218" y="23"/>
                  </a:lnTo>
                  <a:lnTo>
                    <a:pt x="219" y="23"/>
                  </a:lnTo>
                  <a:lnTo>
                    <a:pt x="222" y="22"/>
                  </a:lnTo>
                  <a:lnTo>
                    <a:pt x="222" y="21"/>
                  </a:lnTo>
                  <a:lnTo>
                    <a:pt x="222" y="20"/>
                  </a:lnTo>
                  <a:close/>
                  <a:moveTo>
                    <a:pt x="223" y="15"/>
                  </a:moveTo>
                  <a:lnTo>
                    <a:pt x="223" y="15"/>
                  </a:lnTo>
                  <a:lnTo>
                    <a:pt x="222" y="13"/>
                  </a:lnTo>
                  <a:lnTo>
                    <a:pt x="222" y="12"/>
                  </a:lnTo>
                  <a:lnTo>
                    <a:pt x="219" y="11"/>
                  </a:lnTo>
                  <a:lnTo>
                    <a:pt x="218" y="11"/>
                  </a:lnTo>
                  <a:lnTo>
                    <a:pt x="216" y="11"/>
                  </a:lnTo>
                  <a:lnTo>
                    <a:pt x="214" y="12"/>
                  </a:lnTo>
                  <a:lnTo>
                    <a:pt x="214" y="13"/>
                  </a:lnTo>
                  <a:lnTo>
                    <a:pt x="214" y="15"/>
                  </a:lnTo>
                  <a:lnTo>
                    <a:pt x="223" y="15"/>
                  </a:lnTo>
                  <a:close/>
                  <a:moveTo>
                    <a:pt x="232" y="26"/>
                  </a:moveTo>
                  <a:lnTo>
                    <a:pt x="232" y="22"/>
                  </a:lnTo>
                  <a:lnTo>
                    <a:pt x="240" y="14"/>
                  </a:lnTo>
                  <a:lnTo>
                    <a:pt x="243" y="12"/>
                  </a:lnTo>
                  <a:lnTo>
                    <a:pt x="240" y="12"/>
                  </a:lnTo>
                  <a:lnTo>
                    <a:pt x="232" y="12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2" y="11"/>
                  </a:lnTo>
                  <a:lnTo>
                    <a:pt x="243" y="19"/>
                  </a:lnTo>
                  <a:lnTo>
                    <a:pt x="239" y="22"/>
                  </a:lnTo>
                  <a:lnTo>
                    <a:pt x="243" y="21"/>
                  </a:lnTo>
                  <a:lnTo>
                    <a:pt x="254" y="21"/>
                  </a:lnTo>
                  <a:lnTo>
                    <a:pt x="254" y="26"/>
                  </a:lnTo>
                  <a:lnTo>
                    <a:pt x="232" y="26"/>
                  </a:lnTo>
                  <a:close/>
                  <a:moveTo>
                    <a:pt x="256" y="5"/>
                  </a:moveTo>
                  <a:lnTo>
                    <a:pt x="256" y="1"/>
                  </a:lnTo>
                  <a:lnTo>
                    <a:pt x="264" y="1"/>
                  </a:lnTo>
                  <a:lnTo>
                    <a:pt x="264" y="5"/>
                  </a:lnTo>
                  <a:lnTo>
                    <a:pt x="256" y="5"/>
                  </a:lnTo>
                  <a:close/>
                  <a:moveTo>
                    <a:pt x="256" y="26"/>
                  </a:moveTo>
                  <a:lnTo>
                    <a:pt x="256" y="7"/>
                  </a:lnTo>
                  <a:lnTo>
                    <a:pt x="264" y="7"/>
                  </a:lnTo>
                  <a:lnTo>
                    <a:pt x="264" y="26"/>
                  </a:lnTo>
                  <a:lnTo>
                    <a:pt x="256" y="26"/>
                  </a:lnTo>
                  <a:close/>
                  <a:moveTo>
                    <a:pt x="275" y="13"/>
                  </a:moveTo>
                  <a:lnTo>
                    <a:pt x="268" y="13"/>
                  </a:lnTo>
                  <a:lnTo>
                    <a:pt x="270" y="10"/>
                  </a:lnTo>
                  <a:lnTo>
                    <a:pt x="272" y="8"/>
                  </a:lnTo>
                  <a:lnTo>
                    <a:pt x="275" y="8"/>
                  </a:lnTo>
                  <a:lnTo>
                    <a:pt x="279" y="7"/>
                  </a:lnTo>
                  <a:lnTo>
                    <a:pt x="283" y="8"/>
                  </a:lnTo>
                  <a:lnTo>
                    <a:pt x="286" y="8"/>
                  </a:lnTo>
                  <a:lnTo>
                    <a:pt x="288" y="10"/>
                  </a:lnTo>
                  <a:lnTo>
                    <a:pt x="290" y="14"/>
                  </a:lnTo>
                  <a:lnTo>
                    <a:pt x="290" y="20"/>
                  </a:lnTo>
                  <a:lnTo>
                    <a:pt x="290" y="23"/>
                  </a:lnTo>
                  <a:lnTo>
                    <a:pt x="290" y="25"/>
                  </a:lnTo>
                  <a:lnTo>
                    <a:pt x="291" y="26"/>
                  </a:lnTo>
                  <a:lnTo>
                    <a:pt x="284" y="26"/>
                  </a:lnTo>
                  <a:lnTo>
                    <a:pt x="284" y="24"/>
                  </a:lnTo>
                  <a:lnTo>
                    <a:pt x="280" y="26"/>
                  </a:lnTo>
                  <a:lnTo>
                    <a:pt x="278" y="26"/>
                  </a:lnTo>
                  <a:lnTo>
                    <a:pt x="276" y="26"/>
                  </a:lnTo>
                  <a:lnTo>
                    <a:pt x="272" y="26"/>
                  </a:lnTo>
                  <a:lnTo>
                    <a:pt x="271" y="25"/>
                  </a:lnTo>
                  <a:lnTo>
                    <a:pt x="268" y="23"/>
                  </a:lnTo>
                  <a:lnTo>
                    <a:pt x="267" y="21"/>
                  </a:lnTo>
                  <a:lnTo>
                    <a:pt x="268" y="18"/>
                  </a:lnTo>
                  <a:lnTo>
                    <a:pt x="271" y="16"/>
                  </a:lnTo>
                  <a:lnTo>
                    <a:pt x="278" y="15"/>
                  </a:lnTo>
                  <a:lnTo>
                    <a:pt x="283" y="14"/>
                  </a:lnTo>
                  <a:lnTo>
                    <a:pt x="283" y="13"/>
                  </a:lnTo>
                  <a:lnTo>
                    <a:pt x="283" y="12"/>
                  </a:lnTo>
                  <a:lnTo>
                    <a:pt x="282" y="12"/>
                  </a:lnTo>
                  <a:lnTo>
                    <a:pt x="280" y="11"/>
                  </a:lnTo>
                  <a:lnTo>
                    <a:pt x="279" y="11"/>
                  </a:lnTo>
                  <a:lnTo>
                    <a:pt x="276" y="11"/>
                  </a:lnTo>
                  <a:lnTo>
                    <a:pt x="275" y="13"/>
                  </a:lnTo>
                  <a:close/>
                  <a:moveTo>
                    <a:pt x="283" y="17"/>
                  </a:moveTo>
                  <a:lnTo>
                    <a:pt x="283" y="17"/>
                  </a:lnTo>
                  <a:lnTo>
                    <a:pt x="282" y="18"/>
                  </a:lnTo>
                  <a:lnTo>
                    <a:pt x="279" y="18"/>
                  </a:lnTo>
                  <a:lnTo>
                    <a:pt x="275" y="18"/>
                  </a:lnTo>
                  <a:lnTo>
                    <a:pt x="275" y="21"/>
                  </a:lnTo>
                  <a:lnTo>
                    <a:pt x="275" y="22"/>
                  </a:lnTo>
                  <a:lnTo>
                    <a:pt x="276" y="23"/>
                  </a:lnTo>
                  <a:lnTo>
                    <a:pt x="278" y="23"/>
                  </a:lnTo>
                  <a:lnTo>
                    <a:pt x="280" y="23"/>
                  </a:lnTo>
                  <a:lnTo>
                    <a:pt x="282" y="22"/>
                  </a:lnTo>
                  <a:lnTo>
                    <a:pt x="283" y="21"/>
                  </a:lnTo>
                  <a:lnTo>
                    <a:pt x="283" y="18"/>
                  </a:lnTo>
                  <a:lnTo>
                    <a:pt x="283" y="17"/>
                  </a:lnTo>
                  <a:close/>
                  <a:moveTo>
                    <a:pt x="324" y="17"/>
                  </a:moveTo>
                  <a:lnTo>
                    <a:pt x="324" y="13"/>
                  </a:lnTo>
                  <a:lnTo>
                    <a:pt x="339" y="13"/>
                  </a:lnTo>
                  <a:lnTo>
                    <a:pt x="339" y="23"/>
                  </a:lnTo>
                  <a:lnTo>
                    <a:pt x="332" y="25"/>
                  </a:lnTo>
                  <a:lnTo>
                    <a:pt x="328" y="26"/>
                  </a:lnTo>
                  <a:lnTo>
                    <a:pt x="324" y="26"/>
                  </a:lnTo>
                  <a:lnTo>
                    <a:pt x="319" y="26"/>
                  </a:lnTo>
                  <a:lnTo>
                    <a:pt x="315" y="25"/>
                  </a:lnTo>
                  <a:lnTo>
                    <a:pt x="312" y="23"/>
                  </a:lnTo>
                  <a:lnTo>
                    <a:pt x="310" y="20"/>
                  </a:lnTo>
                  <a:lnTo>
                    <a:pt x="308" y="17"/>
                  </a:lnTo>
                  <a:lnTo>
                    <a:pt x="307" y="13"/>
                  </a:lnTo>
                  <a:lnTo>
                    <a:pt x="308" y="9"/>
                  </a:lnTo>
                  <a:lnTo>
                    <a:pt x="310" y="6"/>
                  </a:lnTo>
                  <a:lnTo>
                    <a:pt x="312" y="3"/>
                  </a:lnTo>
                  <a:lnTo>
                    <a:pt x="316" y="2"/>
                  </a:lnTo>
                  <a:lnTo>
                    <a:pt x="319" y="1"/>
                  </a:lnTo>
                  <a:lnTo>
                    <a:pt x="324" y="0"/>
                  </a:lnTo>
                  <a:lnTo>
                    <a:pt x="330" y="1"/>
                  </a:lnTo>
                  <a:lnTo>
                    <a:pt x="334" y="2"/>
                  </a:lnTo>
                  <a:lnTo>
                    <a:pt x="336" y="5"/>
                  </a:lnTo>
                  <a:lnTo>
                    <a:pt x="338" y="7"/>
                  </a:lnTo>
                  <a:lnTo>
                    <a:pt x="331" y="9"/>
                  </a:lnTo>
                  <a:lnTo>
                    <a:pt x="331" y="7"/>
                  </a:lnTo>
                  <a:lnTo>
                    <a:pt x="328" y="5"/>
                  </a:lnTo>
                  <a:lnTo>
                    <a:pt x="327" y="5"/>
                  </a:lnTo>
                  <a:lnTo>
                    <a:pt x="324" y="5"/>
                  </a:lnTo>
                  <a:lnTo>
                    <a:pt x="320" y="5"/>
                  </a:lnTo>
                  <a:lnTo>
                    <a:pt x="316" y="7"/>
                  </a:lnTo>
                  <a:lnTo>
                    <a:pt x="315" y="9"/>
                  </a:lnTo>
                  <a:lnTo>
                    <a:pt x="314" y="13"/>
                  </a:lnTo>
                  <a:lnTo>
                    <a:pt x="315" y="17"/>
                  </a:lnTo>
                  <a:lnTo>
                    <a:pt x="316" y="20"/>
                  </a:lnTo>
                  <a:lnTo>
                    <a:pt x="320" y="21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8" y="21"/>
                  </a:lnTo>
                  <a:lnTo>
                    <a:pt x="331" y="20"/>
                  </a:lnTo>
                  <a:lnTo>
                    <a:pt x="331" y="17"/>
                  </a:lnTo>
                  <a:lnTo>
                    <a:pt x="324" y="17"/>
                  </a:lnTo>
                  <a:close/>
                  <a:moveTo>
                    <a:pt x="346" y="5"/>
                  </a:moveTo>
                  <a:lnTo>
                    <a:pt x="346" y="1"/>
                  </a:lnTo>
                  <a:lnTo>
                    <a:pt x="351" y="1"/>
                  </a:lnTo>
                  <a:lnTo>
                    <a:pt x="351" y="5"/>
                  </a:lnTo>
                  <a:lnTo>
                    <a:pt x="346" y="5"/>
                  </a:lnTo>
                  <a:close/>
                  <a:moveTo>
                    <a:pt x="346" y="26"/>
                  </a:moveTo>
                  <a:lnTo>
                    <a:pt x="346" y="7"/>
                  </a:lnTo>
                  <a:lnTo>
                    <a:pt x="351" y="7"/>
                  </a:lnTo>
                  <a:lnTo>
                    <a:pt x="351" y="26"/>
                  </a:lnTo>
                  <a:lnTo>
                    <a:pt x="346" y="26"/>
                  </a:lnTo>
                  <a:close/>
                  <a:moveTo>
                    <a:pt x="374" y="26"/>
                  </a:moveTo>
                  <a:lnTo>
                    <a:pt x="374" y="23"/>
                  </a:lnTo>
                  <a:lnTo>
                    <a:pt x="370" y="26"/>
                  </a:lnTo>
                  <a:lnTo>
                    <a:pt x="366" y="26"/>
                  </a:lnTo>
                  <a:lnTo>
                    <a:pt x="363" y="26"/>
                  </a:lnTo>
                  <a:lnTo>
                    <a:pt x="360" y="26"/>
                  </a:lnTo>
                  <a:lnTo>
                    <a:pt x="358" y="23"/>
                  </a:lnTo>
                  <a:lnTo>
                    <a:pt x="358" y="19"/>
                  </a:lnTo>
                  <a:lnTo>
                    <a:pt x="358" y="7"/>
                  </a:lnTo>
                  <a:lnTo>
                    <a:pt x="363" y="7"/>
                  </a:lnTo>
                  <a:lnTo>
                    <a:pt x="363" y="16"/>
                  </a:lnTo>
                  <a:lnTo>
                    <a:pt x="363" y="19"/>
                  </a:lnTo>
                  <a:lnTo>
                    <a:pt x="364" y="21"/>
                  </a:lnTo>
                  <a:lnTo>
                    <a:pt x="364" y="22"/>
                  </a:lnTo>
                  <a:lnTo>
                    <a:pt x="366" y="22"/>
                  </a:lnTo>
                  <a:lnTo>
                    <a:pt x="367" y="23"/>
                  </a:lnTo>
                  <a:lnTo>
                    <a:pt x="370" y="23"/>
                  </a:lnTo>
                  <a:lnTo>
                    <a:pt x="370" y="22"/>
                  </a:lnTo>
                  <a:lnTo>
                    <a:pt x="372" y="21"/>
                  </a:lnTo>
                  <a:lnTo>
                    <a:pt x="374" y="19"/>
                  </a:lnTo>
                  <a:lnTo>
                    <a:pt x="374" y="15"/>
                  </a:lnTo>
                  <a:lnTo>
                    <a:pt x="374" y="7"/>
                  </a:lnTo>
                  <a:lnTo>
                    <a:pt x="379" y="7"/>
                  </a:lnTo>
                  <a:lnTo>
                    <a:pt x="379" y="26"/>
                  </a:lnTo>
                  <a:lnTo>
                    <a:pt x="374" y="26"/>
                  </a:lnTo>
                  <a:close/>
                  <a:moveTo>
                    <a:pt x="386" y="26"/>
                  </a:moveTo>
                  <a:lnTo>
                    <a:pt x="386" y="1"/>
                  </a:lnTo>
                  <a:lnTo>
                    <a:pt x="392" y="1"/>
                  </a:lnTo>
                  <a:lnTo>
                    <a:pt x="392" y="26"/>
                  </a:lnTo>
                  <a:lnTo>
                    <a:pt x="386" y="26"/>
                  </a:lnTo>
                  <a:close/>
                  <a:moveTo>
                    <a:pt x="399" y="5"/>
                  </a:moveTo>
                  <a:lnTo>
                    <a:pt x="399" y="1"/>
                  </a:lnTo>
                  <a:lnTo>
                    <a:pt x="406" y="1"/>
                  </a:lnTo>
                  <a:lnTo>
                    <a:pt x="406" y="5"/>
                  </a:lnTo>
                  <a:lnTo>
                    <a:pt x="399" y="5"/>
                  </a:lnTo>
                  <a:close/>
                  <a:moveTo>
                    <a:pt x="399" y="26"/>
                  </a:moveTo>
                  <a:lnTo>
                    <a:pt x="399" y="7"/>
                  </a:lnTo>
                  <a:lnTo>
                    <a:pt x="406" y="7"/>
                  </a:lnTo>
                  <a:lnTo>
                    <a:pt x="406" y="26"/>
                  </a:lnTo>
                  <a:lnTo>
                    <a:pt x="399" y="26"/>
                  </a:lnTo>
                  <a:close/>
                  <a:moveTo>
                    <a:pt x="416" y="13"/>
                  </a:moveTo>
                  <a:lnTo>
                    <a:pt x="410" y="13"/>
                  </a:lnTo>
                  <a:lnTo>
                    <a:pt x="411" y="10"/>
                  </a:lnTo>
                  <a:lnTo>
                    <a:pt x="414" y="8"/>
                  </a:lnTo>
                  <a:lnTo>
                    <a:pt x="416" y="8"/>
                  </a:lnTo>
                  <a:lnTo>
                    <a:pt x="420" y="7"/>
                  </a:lnTo>
                  <a:lnTo>
                    <a:pt x="424" y="8"/>
                  </a:lnTo>
                  <a:lnTo>
                    <a:pt x="427" y="8"/>
                  </a:lnTo>
                  <a:lnTo>
                    <a:pt x="428" y="9"/>
                  </a:lnTo>
                  <a:lnTo>
                    <a:pt x="431" y="10"/>
                  </a:lnTo>
                  <a:lnTo>
                    <a:pt x="431" y="14"/>
                  </a:lnTo>
                  <a:lnTo>
                    <a:pt x="431" y="20"/>
                  </a:lnTo>
                  <a:lnTo>
                    <a:pt x="431" y="23"/>
                  </a:lnTo>
                  <a:lnTo>
                    <a:pt x="431" y="25"/>
                  </a:lnTo>
                  <a:lnTo>
                    <a:pt x="432" y="26"/>
                  </a:lnTo>
                  <a:lnTo>
                    <a:pt x="426" y="26"/>
                  </a:lnTo>
                  <a:lnTo>
                    <a:pt x="426" y="24"/>
                  </a:lnTo>
                  <a:lnTo>
                    <a:pt x="422" y="26"/>
                  </a:lnTo>
                  <a:lnTo>
                    <a:pt x="420" y="26"/>
                  </a:lnTo>
                  <a:lnTo>
                    <a:pt x="418" y="26"/>
                  </a:lnTo>
                  <a:lnTo>
                    <a:pt x="414" y="26"/>
                  </a:lnTo>
                  <a:lnTo>
                    <a:pt x="412" y="25"/>
                  </a:lnTo>
                  <a:lnTo>
                    <a:pt x="410" y="23"/>
                  </a:lnTo>
                  <a:lnTo>
                    <a:pt x="410" y="21"/>
                  </a:lnTo>
                  <a:lnTo>
                    <a:pt x="410" y="18"/>
                  </a:lnTo>
                  <a:lnTo>
                    <a:pt x="412" y="16"/>
                  </a:lnTo>
                  <a:lnTo>
                    <a:pt x="419" y="15"/>
                  </a:lnTo>
                  <a:lnTo>
                    <a:pt x="424" y="14"/>
                  </a:lnTo>
                  <a:lnTo>
                    <a:pt x="424" y="13"/>
                  </a:lnTo>
                  <a:lnTo>
                    <a:pt x="424" y="12"/>
                  </a:lnTo>
                  <a:lnTo>
                    <a:pt x="423" y="12"/>
                  </a:lnTo>
                  <a:lnTo>
                    <a:pt x="422" y="11"/>
                  </a:lnTo>
                  <a:lnTo>
                    <a:pt x="420" y="11"/>
                  </a:lnTo>
                  <a:lnTo>
                    <a:pt x="418" y="11"/>
                  </a:lnTo>
                  <a:lnTo>
                    <a:pt x="416" y="13"/>
                  </a:lnTo>
                  <a:close/>
                  <a:moveTo>
                    <a:pt x="424" y="17"/>
                  </a:moveTo>
                  <a:lnTo>
                    <a:pt x="424" y="17"/>
                  </a:lnTo>
                  <a:lnTo>
                    <a:pt x="423" y="18"/>
                  </a:lnTo>
                  <a:lnTo>
                    <a:pt x="420" y="18"/>
                  </a:lnTo>
                  <a:lnTo>
                    <a:pt x="416" y="18"/>
                  </a:lnTo>
                  <a:lnTo>
                    <a:pt x="416" y="21"/>
                  </a:lnTo>
                  <a:lnTo>
                    <a:pt x="416" y="22"/>
                  </a:lnTo>
                  <a:lnTo>
                    <a:pt x="418" y="23"/>
                  </a:lnTo>
                  <a:lnTo>
                    <a:pt x="420" y="23"/>
                  </a:lnTo>
                  <a:lnTo>
                    <a:pt x="422" y="23"/>
                  </a:lnTo>
                  <a:lnTo>
                    <a:pt x="423" y="22"/>
                  </a:lnTo>
                  <a:lnTo>
                    <a:pt x="424" y="21"/>
                  </a:lnTo>
                  <a:lnTo>
                    <a:pt x="424" y="18"/>
                  </a:lnTo>
                  <a:lnTo>
                    <a:pt x="424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5" name="Freeform 48"/>
            <p:cNvSpPr>
              <a:spLocks noEditPoints="1"/>
            </p:cNvSpPr>
            <p:nvPr/>
          </p:nvSpPr>
          <p:spPr bwMode="auto">
            <a:xfrm>
              <a:off x="1952625" y="1828800"/>
              <a:ext cx="371475" cy="85725"/>
            </a:xfrm>
            <a:custGeom>
              <a:avLst/>
              <a:gdLst>
                <a:gd name="T0" fmla="*/ 2147483647 w 156"/>
                <a:gd name="T1" fmla="*/ 2147483647 h 25"/>
                <a:gd name="T2" fmla="*/ 2147483647 w 156"/>
                <a:gd name="T3" fmla="*/ 2147483647 h 25"/>
                <a:gd name="T4" fmla="*/ 2147483647 w 156"/>
                <a:gd name="T5" fmla="*/ 2147483647 h 25"/>
                <a:gd name="T6" fmla="*/ 2147483647 w 156"/>
                <a:gd name="T7" fmla="*/ 0 h 25"/>
                <a:gd name="T8" fmla="*/ 2147483647 w 156"/>
                <a:gd name="T9" fmla="*/ 2147483647 h 25"/>
                <a:gd name="T10" fmla="*/ 2147483647 w 156"/>
                <a:gd name="T11" fmla="*/ 2147483647 h 25"/>
                <a:gd name="T12" fmla="*/ 2147483647 w 156"/>
                <a:gd name="T13" fmla="*/ 2147483647 h 25"/>
                <a:gd name="T14" fmla="*/ 2147483647 w 156"/>
                <a:gd name="T15" fmla="*/ 2147483647 h 25"/>
                <a:gd name="T16" fmla="*/ 0 w 156"/>
                <a:gd name="T17" fmla="*/ 0 h 25"/>
                <a:gd name="T18" fmla="*/ 2147483647 w 156"/>
                <a:gd name="T19" fmla="*/ 2147483647 h 25"/>
                <a:gd name="T20" fmla="*/ 2147483647 w 156"/>
                <a:gd name="T21" fmla="*/ 2147483647 h 25"/>
                <a:gd name="T22" fmla="*/ 2147483647 w 156"/>
                <a:gd name="T23" fmla="*/ 2147483647 h 25"/>
                <a:gd name="T24" fmla="*/ 2147483647 w 156"/>
                <a:gd name="T25" fmla="*/ 2147483647 h 25"/>
                <a:gd name="T26" fmla="*/ 2147483647 w 156"/>
                <a:gd name="T27" fmla="*/ 2147483647 h 25"/>
                <a:gd name="T28" fmla="*/ 2147483647 w 156"/>
                <a:gd name="T29" fmla="*/ 2147483647 h 25"/>
                <a:gd name="T30" fmla="*/ 2147483647 w 156"/>
                <a:gd name="T31" fmla="*/ 2147483647 h 25"/>
                <a:gd name="T32" fmla="*/ 2147483647 w 156"/>
                <a:gd name="T33" fmla="*/ 2147483647 h 25"/>
                <a:gd name="T34" fmla="*/ 2147483647 w 156"/>
                <a:gd name="T35" fmla="*/ 2147483647 h 25"/>
                <a:gd name="T36" fmla="*/ 2147483647 w 156"/>
                <a:gd name="T37" fmla="*/ 2147483647 h 25"/>
                <a:gd name="T38" fmla="*/ 2147483647 w 156"/>
                <a:gd name="T39" fmla="*/ 2147483647 h 25"/>
                <a:gd name="T40" fmla="*/ 2147483647 w 156"/>
                <a:gd name="T41" fmla="*/ 2147483647 h 25"/>
                <a:gd name="T42" fmla="*/ 2147483647 w 156"/>
                <a:gd name="T43" fmla="*/ 0 h 25"/>
                <a:gd name="T44" fmla="*/ 2147483647 w 156"/>
                <a:gd name="T45" fmla="*/ 2147483647 h 25"/>
                <a:gd name="T46" fmla="*/ 2147483647 w 156"/>
                <a:gd name="T47" fmla="*/ 2147483647 h 25"/>
                <a:gd name="T48" fmla="*/ 2147483647 w 156"/>
                <a:gd name="T49" fmla="*/ 2147483647 h 25"/>
                <a:gd name="T50" fmla="*/ 2147483647 w 156"/>
                <a:gd name="T51" fmla="*/ 2147483647 h 25"/>
                <a:gd name="T52" fmla="*/ 2147483647 w 156"/>
                <a:gd name="T53" fmla="*/ 2147483647 h 25"/>
                <a:gd name="T54" fmla="*/ 2147483647 w 156"/>
                <a:gd name="T55" fmla="*/ 2147483647 h 25"/>
                <a:gd name="T56" fmla="*/ 2147483647 w 156"/>
                <a:gd name="T57" fmla="*/ 2147483647 h 25"/>
                <a:gd name="T58" fmla="*/ 2147483647 w 156"/>
                <a:gd name="T59" fmla="*/ 2147483647 h 25"/>
                <a:gd name="T60" fmla="*/ 2147483647 w 156"/>
                <a:gd name="T61" fmla="*/ 2147483647 h 25"/>
                <a:gd name="T62" fmla="*/ 2147483647 w 156"/>
                <a:gd name="T63" fmla="*/ 2147483647 h 25"/>
                <a:gd name="T64" fmla="*/ 2147483647 w 156"/>
                <a:gd name="T65" fmla="*/ 2147483647 h 25"/>
                <a:gd name="T66" fmla="*/ 2147483647 w 156"/>
                <a:gd name="T67" fmla="*/ 2147483647 h 25"/>
                <a:gd name="T68" fmla="*/ 2147483647 w 156"/>
                <a:gd name="T69" fmla="*/ 2147483647 h 25"/>
                <a:gd name="T70" fmla="*/ 2147483647 w 156"/>
                <a:gd name="T71" fmla="*/ 2147483647 h 25"/>
                <a:gd name="T72" fmla="*/ 2147483647 w 156"/>
                <a:gd name="T73" fmla="*/ 2147483647 h 25"/>
                <a:gd name="T74" fmla="*/ 2147483647 w 156"/>
                <a:gd name="T75" fmla="*/ 0 h 25"/>
                <a:gd name="T76" fmla="*/ 2147483647 w 156"/>
                <a:gd name="T77" fmla="*/ 2147483647 h 25"/>
                <a:gd name="T78" fmla="*/ 2147483647 w 156"/>
                <a:gd name="T79" fmla="*/ 2147483647 h 25"/>
                <a:gd name="T80" fmla="*/ 2147483647 w 156"/>
                <a:gd name="T81" fmla="*/ 2147483647 h 25"/>
                <a:gd name="T82" fmla="*/ 2147483647 w 156"/>
                <a:gd name="T83" fmla="*/ 2147483647 h 25"/>
                <a:gd name="T84" fmla="*/ 2147483647 w 156"/>
                <a:gd name="T85" fmla="*/ 2147483647 h 25"/>
                <a:gd name="T86" fmla="*/ 2147483647 w 156"/>
                <a:gd name="T87" fmla="*/ 2147483647 h 25"/>
                <a:gd name="T88" fmla="*/ 2147483647 w 156"/>
                <a:gd name="T89" fmla="*/ 2147483647 h 25"/>
                <a:gd name="T90" fmla="*/ 2147483647 w 156"/>
                <a:gd name="T91" fmla="*/ 2147483647 h 25"/>
                <a:gd name="T92" fmla="*/ 2147483647 w 156"/>
                <a:gd name="T93" fmla="*/ 2147483647 h 25"/>
                <a:gd name="T94" fmla="*/ 2147483647 w 156"/>
                <a:gd name="T95" fmla="*/ 2147483647 h 25"/>
                <a:gd name="T96" fmla="*/ 2147483647 w 156"/>
                <a:gd name="T97" fmla="*/ 2147483647 h 25"/>
                <a:gd name="T98" fmla="*/ 2147483647 w 156"/>
                <a:gd name="T99" fmla="*/ 2147483647 h 25"/>
                <a:gd name="T100" fmla="*/ 2147483647 w 156"/>
                <a:gd name="T101" fmla="*/ 2147483647 h 25"/>
                <a:gd name="T102" fmla="*/ 2147483647 w 156"/>
                <a:gd name="T103" fmla="*/ 2147483647 h 25"/>
                <a:gd name="T104" fmla="*/ 2147483647 w 156"/>
                <a:gd name="T105" fmla="*/ 2147483647 h 25"/>
                <a:gd name="T106" fmla="*/ 2147483647 w 156"/>
                <a:gd name="T107" fmla="*/ 2147483647 h 25"/>
                <a:gd name="T108" fmla="*/ 2147483647 w 156"/>
                <a:gd name="T109" fmla="*/ 2147483647 h 25"/>
                <a:gd name="T110" fmla="*/ 2147483647 w 156"/>
                <a:gd name="T111" fmla="*/ 2147483647 h 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25"/>
                <a:gd name="T170" fmla="*/ 156 w 156"/>
                <a:gd name="T171" fmla="*/ 25 h 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25">
                  <a:moveTo>
                    <a:pt x="0" y="0"/>
                  </a:moveTo>
                  <a:lnTo>
                    <a:pt x="7" y="0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34" y="7"/>
                  </a:moveTo>
                  <a:lnTo>
                    <a:pt x="39" y="7"/>
                  </a:lnTo>
                  <a:lnTo>
                    <a:pt x="39" y="9"/>
                  </a:lnTo>
                  <a:lnTo>
                    <a:pt x="43" y="7"/>
                  </a:lnTo>
                  <a:lnTo>
                    <a:pt x="47" y="6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4" y="9"/>
                  </a:lnTo>
                  <a:lnTo>
                    <a:pt x="56" y="7"/>
                  </a:lnTo>
                  <a:lnTo>
                    <a:pt x="60" y="6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0" y="14"/>
                  </a:lnTo>
                  <a:lnTo>
                    <a:pt x="70" y="25"/>
                  </a:lnTo>
                  <a:lnTo>
                    <a:pt x="63" y="25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9" y="10"/>
                  </a:lnTo>
                  <a:lnTo>
                    <a:pt x="56" y="11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4" y="17"/>
                  </a:lnTo>
                  <a:lnTo>
                    <a:pt x="54" y="25"/>
                  </a:lnTo>
                  <a:lnTo>
                    <a:pt x="48" y="2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3" y="11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25"/>
                  </a:lnTo>
                  <a:lnTo>
                    <a:pt x="34" y="25"/>
                  </a:lnTo>
                  <a:lnTo>
                    <a:pt x="34" y="7"/>
                  </a:lnTo>
                  <a:close/>
                  <a:moveTo>
                    <a:pt x="75" y="25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2" y="9"/>
                  </a:lnTo>
                  <a:lnTo>
                    <a:pt x="84" y="7"/>
                  </a:lnTo>
                  <a:lnTo>
                    <a:pt x="88" y="6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99" y="16"/>
                  </a:lnTo>
                  <a:lnTo>
                    <a:pt x="98" y="20"/>
                  </a:lnTo>
                  <a:lnTo>
                    <a:pt x="96" y="23"/>
                  </a:lnTo>
                  <a:lnTo>
                    <a:pt x="92" y="25"/>
                  </a:lnTo>
                  <a:lnTo>
                    <a:pt x="88" y="25"/>
                  </a:lnTo>
                  <a:lnTo>
                    <a:pt x="87" y="25"/>
                  </a:lnTo>
                  <a:lnTo>
                    <a:pt x="84" y="25"/>
                  </a:lnTo>
                  <a:lnTo>
                    <a:pt x="83" y="24"/>
                  </a:lnTo>
                  <a:lnTo>
                    <a:pt x="82" y="22"/>
                  </a:lnTo>
                  <a:lnTo>
                    <a:pt x="82" y="25"/>
                  </a:lnTo>
                  <a:lnTo>
                    <a:pt x="75" y="25"/>
                  </a:lnTo>
                  <a:close/>
                  <a:moveTo>
                    <a:pt x="82" y="16"/>
                  </a:moveTo>
                  <a:lnTo>
                    <a:pt x="82" y="16"/>
                  </a:lnTo>
                  <a:lnTo>
                    <a:pt x="82" y="20"/>
                  </a:lnTo>
                  <a:lnTo>
                    <a:pt x="84" y="21"/>
                  </a:lnTo>
                  <a:lnTo>
                    <a:pt x="87" y="22"/>
                  </a:lnTo>
                  <a:lnTo>
                    <a:pt x="90" y="22"/>
                  </a:lnTo>
                  <a:lnTo>
                    <a:pt x="91" y="20"/>
                  </a:lnTo>
                  <a:lnTo>
                    <a:pt x="92" y="19"/>
                  </a:lnTo>
                  <a:lnTo>
                    <a:pt x="92" y="16"/>
                  </a:lnTo>
                  <a:lnTo>
                    <a:pt x="92" y="13"/>
                  </a:lnTo>
                  <a:lnTo>
                    <a:pt x="91" y="12"/>
                  </a:lnTo>
                  <a:lnTo>
                    <a:pt x="87" y="10"/>
                  </a:lnTo>
                  <a:lnTo>
                    <a:pt x="84" y="11"/>
                  </a:lnTo>
                  <a:lnTo>
                    <a:pt x="83" y="12"/>
                  </a:lnTo>
                  <a:lnTo>
                    <a:pt x="82" y="13"/>
                  </a:lnTo>
                  <a:lnTo>
                    <a:pt x="82" y="16"/>
                  </a:lnTo>
                  <a:close/>
                  <a:moveTo>
                    <a:pt x="110" y="25"/>
                  </a:moveTo>
                  <a:lnTo>
                    <a:pt x="103" y="25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9"/>
                  </a:lnTo>
                  <a:lnTo>
                    <a:pt x="111" y="8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5" y="6"/>
                  </a:lnTo>
                  <a:lnTo>
                    <a:pt x="119" y="7"/>
                  </a:lnTo>
                  <a:lnTo>
                    <a:pt x="118" y="12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2" y="11"/>
                  </a:lnTo>
                  <a:lnTo>
                    <a:pt x="112" y="12"/>
                  </a:lnTo>
                  <a:lnTo>
                    <a:pt x="111" y="12"/>
                  </a:lnTo>
                  <a:lnTo>
                    <a:pt x="110" y="14"/>
                  </a:lnTo>
                  <a:lnTo>
                    <a:pt x="110" y="20"/>
                  </a:lnTo>
                  <a:lnTo>
                    <a:pt x="110" y="25"/>
                  </a:lnTo>
                  <a:close/>
                  <a:moveTo>
                    <a:pt x="122" y="4"/>
                  </a:moveTo>
                  <a:lnTo>
                    <a:pt x="12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2" y="4"/>
                  </a:lnTo>
                  <a:close/>
                  <a:moveTo>
                    <a:pt x="122" y="25"/>
                  </a:moveTo>
                  <a:lnTo>
                    <a:pt x="122" y="7"/>
                  </a:lnTo>
                  <a:lnTo>
                    <a:pt x="128" y="7"/>
                  </a:lnTo>
                  <a:lnTo>
                    <a:pt x="128" y="25"/>
                  </a:lnTo>
                  <a:lnTo>
                    <a:pt x="122" y="25"/>
                  </a:lnTo>
                  <a:close/>
                  <a:moveTo>
                    <a:pt x="139" y="12"/>
                  </a:moveTo>
                  <a:lnTo>
                    <a:pt x="134" y="12"/>
                  </a:lnTo>
                  <a:lnTo>
                    <a:pt x="135" y="9"/>
                  </a:lnTo>
                  <a:lnTo>
                    <a:pt x="136" y="8"/>
                  </a:lnTo>
                  <a:lnTo>
                    <a:pt x="139" y="7"/>
                  </a:lnTo>
                  <a:lnTo>
                    <a:pt x="144" y="6"/>
                  </a:lnTo>
                  <a:lnTo>
                    <a:pt x="148" y="7"/>
                  </a:lnTo>
                  <a:lnTo>
                    <a:pt x="150" y="7"/>
                  </a:lnTo>
                  <a:lnTo>
                    <a:pt x="152" y="8"/>
                  </a:lnTo>
                  <a:lnTo>
                    <a:pt x="152" y="9"/>
                  </a:lnTo>
                  <a:lnTo>
                    <a:pt x="154" y="11"/>
                  </a:lnTo>
                  <a:lnTo>
                    <a:pt x="154" y="14"/>
                  </a:lnTo>
                  <a:lnTo>
                    <a:pt x="154" y="20"/>
                  </a:lnTo>
                  <a:lnTo>
                    <a:pt x="154" y="22"/>
                  </a:lnTo>
                  <a:lnTo>
                    <a:pt x="156" y="25"/>
                  </a:lnTo>
                  <a:lnTo>
                    <a:pt x="150" y="25"/>
                  </a:lnTo>
                  <a:lnTo>
                    <a:pt x="148" y="24"/>
                  </a:lnTo>
                  <a:lnTo>
                    <a:pt x="148" y="23"/>
                  </a:lnTo>
                  <a:lnTo>
                    <a:pt x="146" y="25"/>
                  </a:lnTo>
                  <a:lnTo>
                    <a:pt x="140" y="25"/>
                  </a:lnTo>
                  <a:lnTo>
                    <a:pt x="138" y="25"/>
                  </a:lnTo>
                  <a:lnTo>
                    <a:pt x="135" y="24"/>
                  </a:lnTo>
                  <a:lnTo>
                    <a:pt x="134" y="22"/>
                  </a:lnTo>
                  <a:lnTo>
                    <a:pt x="132" y="20"/>
                  </a:lnTo>
                  <a:lnTo>
                    <a:pt x="132" y="19"/>
                  </a:lnTo>
                  <a:lnTo>
                    <a:pt x="134" y="17"/>
                  </a:lnTo>
                  <a:lnTo>
                    <a:pt x="135" y="16"/>
                  </a:lnTo>
                  <a:lnTo>
                    <a:pt x="136" y="16"/>
                  </a:lnTo>
                  <a:lnTo>
                    <a:pt x="139" y="15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48" y="13"/>
                  </a:lnTo>
                  <a:lnTo>
                    <a:pt x="147" y="11"/>
                  </a:lnTo>
                  <a:lnTo>
                    <a:pt x="143" y="10"/>
                  </a:lnTo>
                  <a:lnTo>
                    <a:pt x="142" y="10"/>
                  </a:lnTo>
                  <a:lnTo>
                    <a:pt x="140" y="11"/>
                  </a:lnTo>
                  <a:lnTo>
                    <a:pt x="139" y="12"/>
                  </a:lnTo>
                  <a:close/>
                  <a:moveTo>
                    <a:pt x="148" y="17"/>
                  </a:moveTo>
                  <a:lnTo>
                    <a:pt x="148" y="17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0" y="18"/>
                  </a:lnTo>
                  <a:lnTo>
                    <a:pt x="139" y="20"/>
                  </a:lnTo>
                  <a:lnTo>
                    <a:pt x="139" y="21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6" y="22"/>
                  </a:lnTo>
                  <a:lnTo>
                    <a:pt x="147" y="21"/>
                  </a:lnTo>
                  <a:lnTo>
                    <a:pt x="147" y="20"/>
                  </a:lnTo>
                  <a:lnTo>
                    <a:pt x="148" y="19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6" name="Freeform 49"/>
            <p:cNvSpPr>
              <a:spLocks noEditPoints="1"/>
            </p:cNvSpPr>
            <p:nvPr/>
          </p:nvSpPr>
          <p:spPr bwMode="auto">
            <a:xfrm>
              <a:off x="1981200" y="2076450"/>
              <a:ext cx="266700" cy="76200"/>
            </a:xfrm>
            <a:custGeom>
              <a:avLst/>
              <a:gdLst>
                <a:gd name="T0" fmla="*/ 2147483647 w 113"/>
                <a:gd name="T1" fmla="*/ 0 h 25"/>
                <a:gd name="T2" fmla="*/ 2147483647 w 113"/>
                <a:gd name="T3" fmla="*/ 2147483647 h 25"/>
                <a:gd name="T4" fmla="*/ 2147483647 w 113"/>
                <a:gd name="T5" fmla="*/ 2147483647 h 25"/>
                <a:gd name="T6" fmla="*/ 2147483647 w 113"/>
                <a:gd name="T7" fmla="*/ 2147483647 h 25"/>
                <a:gd name="T8" fmla="*/ 2147483647 w 113"/>
                <a:gd name="T9" fmla="*/ 2147483647 h 25"/>
                <a:gd name="T10" fmla="*/ 2147483647 w 113"/>
                <a:gd name="T11" fmla="*/ 2147483647 h 25"/>
                <a:gd name="T12" fmla="*/ 2147483647 w 113"/>
                <a:gd name="T13" fmla="*/ 2147483647 h 25"/>
                <a:gd name="T14" fmla="*/ 2147483647 w 113"/>
                <a:gd name="T15" fmla="*/ 2147483647 h 25"/>
                <a:gd name="T16" fmla="*/ 2147483647 w 113"/>
                <a:gd name="T17" fmla="*/ 2147483647 h 25"/>
                <a:gd name="T18" fmla="*/ 2147483647 w 113"/>
                <a:gd name="T19" fmla="*/ 2147483647 h 25"/>
                <a:gd name="T20" fmla="*/ 2147483647 w 113"/>
                <a:gd name="T21" fmla="*/ 2147483647 h 25"/>
                <a:gd name="T22" fmla="*/ 2147483647 w 113"/>
                <a:gd name="T23" fmla="*/ 2147483647 h 25"/>
                <a:gd name="T24" fmla="*/ 2147483647 w 113"/>
                <a:gd name="T25" fmla="*/ 2147483647 h 25"/>
                <a:gd name="T26" fmla="*/ 2147483647 w 113"/>
                <a:gd name="T27" fmla="*/ 2147483647 h 25"/>
                <a:gd name="T28" fmla="*/ 2147483647 w 113"/>
                <a:gd name="T29" fmla="*/ 2147483647 h 25"/>
                <a:gd name="T30" fmla="*/ 2147483647 w 113"/>
                <a:gd name="T31" fmla="*/ 2147483647 h 25"/>
                <a:gd name="T32" fmla="*/ 2147483647 w 113"/>
                <a:gd name="T33" fmla="*/ 2147483647 h 25"/>
                <a:gd name="T34" fmla="*/ 2147483647 w 113"/>
                <a:gd name="T35" fmla="*/ 2147483647 h 25"/>
                <a:gd name="T36" fmla="*/ 2147483647 w 113"/>
                <a:gd name="T37" fmla="*/ 2147483647 h 25"/>
                <a:gd name="T38" fmla="*/ 2147483647 w 113"/>
                <a:gd name="T39" fmla="*/ 2147483647 h 25"/>
                <a:gd name="T40" fmla="*/ 2147483647 w 113"/>
                <a:gd name="T41" fmla="*/ 2147483647 h 25"/>
                <a:gd name="T42" fmla="*/ 2147483647 w 113"/>
                <a:gd name="T43" fmla="*/ 2147483647 h 25"/>
                <a:gd name="T44" fmla="*/ 2147483647 w 113"/>
                <a:gd name="T45" fmla="*/ 2147483647 h 25"/>
                <a:gd name="T46" fmla="*/ 2147483647 w 113"/>
                <a:gd name="T47" fmla="*/ 2147483647 h 25"/>
                <a:gd name="T48" fmla="*/ 2147483647 w 113"/>
                <a:gd name="T49" fmla="*/ 2147483647 h 25"/>
                <a:gd name="T50" fmla="*/ 2147483647 w 113"/>
                <a:gd name="T51" fmla="*/ 2147483647 h 25"/>
                <a:gd name="T52" fmla="*/ 2147483647 w 113"/>
                <a:gd name="T53" fmla="*/ 2147483647 h 25"/>
                <a:gd name="T54" fmla="*/ 2147483647 w 113"/>
                <a:gd name="T55" fmla="*/ 2147483647 h 25"/>
                <a:gd name="T56" fmla="*/ 2147483647 w 113"/>
                <a:gd name="T57" fmla="*/ 2147483647 h 25"/>
                <a:gd name="T58" fmla="*/ 2147483647 w 113"/>
                <a:gd name="T59" fmla="*/ 2147483647 h 25"/>
                <a:gd name="T60" fmla="*/ 2147483647 w 113"/>
                <a:gd name="T61" fmla="*/ 2147483647 h 25"/>
                <a:gd name="T62" fmla="*/ 2147483647 w 113"/>
                <a:gd name="T63" fmla="*/ 2147483647 h 25"/>
                <a:gd name="T64" fmla="*/ 2147483647 w 113"/>
                <a:gd name="T65" fmla="*/ 2147483647 h 25"/>
                <a:gd name="T66" fmla="*/ 2147483647 w 113"/>
                <a:gd name="T67" fmla="*/ 2147483647 h 25"/>
                <a:gd name="T68" fmla="*/ 2147483647 w 113"/>
                <a:gd name="T69" fmla="*/ 2147483647 h 25"/>
                <a:gd name="T70" fmla="*/ 2147483647 w 113"/>
                <a:gd name="T71" fmla="*/ 2147483647 h 25"/>
                <a:gd name="T72" fmla="*/ 2147483647 w 113"/>
                <a:gd name="T73" fmla="*/ 2147483647 h 25"/>
                <a:gd name="T74" fmla="*/ 2147483647 w 113"/>
                <a:gd name="T75" fmla="*/ 2147483647 h 25"/>
                <a:gd name="T76" fmla="*/ 2147483647 w 113"/>
                <a:gd name="T77" fmla="*/ 0 h 25"/>
                <a:gd name="T78" fmla="*/ 2147483647 w 113"/>
                <a:gd name="T79" fmla="*/ 2147483647 h 25"/>
                <a:gd name="T80" fmla="*/ 2147483647 w 113"/>
                <a:gd name="T81" fmla="*/ 2147483647 h 25"/>
                <a:gd name="T82" fmla="*/ 2147483647 w 113"/>
                <a:gd name="T83" fmla="*/ 2147483647 h 25"/>
                <a:gd name="T84" fmla="*/ 2147483647 w 113"/>
                <a:gd name="T85" fmla="*/ 2147483647 h 25"/>
                <a:gd name="T86" fmla="*/ 2147483647 w 113"/>
                <a:gd name="T87" fmla="*/ 2147483647 h 25"/>
                <a:gd name="T88" fmla="*/ 2147483647 w 113"/>
                <a:gd name="T89" fmla="*/ 2147483647 h 25"/>
                <a:gd name="T90" fmla="*/ 2147483647 w 113"/>
                <a:gd name="T91" fmla="*/ 2147483647 h 25"/>
                <a:gd name="T92" fmla="*/ 2147483647 w 113"/>
                <a:gd name="T93" fmla="*/ 2147483647 h 25"/>
                <a:gd name="T94" fmla="*/ 2147483647 w 113"/>
                <a:gd name="T95" fmla="*/ 2147483647 h 25"/>
                <a:gd name="T96" fmla="*/ 2147483647 w 113"/>
                <a:gd name="T97" fmla="*/ 2147483647 h 25"/>
                <a:gd name="T98" fmla="*/ 2147483647 w 113"/>
                <a:gd name="T99" fmla="*/ 2147483647 h 25"/>
                <a:gd name="T100" fmla="*/ 2147483647 w 113"/>
                <a:gd name="T101" fmla="*/ 2147483647 h 25"/>
                <a:gd name="T102" fmla="*/ 2147483647 w 113"/>
                <a:gd name="T103" fmla="*/ 2147483647 h 25"/>
                <a:gd name="T104" fmla="*/ 2147483647 w 113"/>
                <a:gd name="T105" fmla="*/ 2147483647 h 25"/>
                <a:gd name="T106" fmla="*/ 2147483647 w 113"/>
                <a:gd name="T107" fmla="*/ 2147483647 h 25"/>
                <a:gd name="T108" fmla="*/ 2147483647 w 113"/>
                <a:gd name="T109" fmla="*/ 2147483647 h 25"/>
                <a:gd name="T110" fmla="*/ 2147483647 w 113"/>
                <a:gd name="T111" fmla="*/ 2147483647 h 25"/>
                <a:gd name="T112" fmla="*/ 2147483647 w 113"/>
                <a:gd name="T113" fmla="*/ 2147483647 h 25"/>
                <a:gd name="T114" fmla="*/ 2147483647 w 113"/>
                <a:gd name="T115" fmla="*/ 2147483647 h 25"/>
                <a:gd name="T116" fmla="*/ 2147483647 w 113"/>
                <a:gd name="T117" fmla="*/ 2147483647 h 25"/>
                <a:gd name="T118" fmla="*/ 2147483647 w 113"/>
                <a:gd name="T119" fmla="*/ 2147483647 h 25"/>
                <a:gd name="T120" fmla="*/ 2147483647 w 113"/>
                <a:gd name="T121" fmla="*/ 2147483647 h 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"/>
                <a:gd name="T184" fmla="*/ 0 h 25"/>
                <a:gd name="T185" fmla="*/ 113 w 113"/>
                <a:gd name="T186" fmla="*/ 25 h 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" h="25">
                  <a:moveTo>
                    <a:pt x="0" y="2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21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0" y="25"/>
                  </a:lnTo>
                  <a:close/>
                  <a:moveTo>
                    <a:pt x="32" y="12"/>
                  </a:moveTo>
                  <a:lnTo>
                    <a:pt x="27" y="12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2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47" y="19"/>
                  </a:lnTo>
                  <a:lnTo>
                    <a:pt x="47" y="23"/>
                  </a:lnTo>
                  <a:lnTo>
                    <a:pt x="49" y="25"/>
                  </a:lnTo>
                  <a:lnTo>
                    <a:pt x="43" y="25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0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8" y="24"/>
                  </a:lnTo>
                  <a:lnTo>
                    <a:pt x="27" y="22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5"/>
                  </a:lnTo>
                  <a:lnTo>
                    <a:pt x="35" y="15"/>
                  </a:lnTo>
                  <a:lnTo>
                    <a:pt x="41" y="13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3" y="11"/>
                  </a:lnTo>
                  <a:lnTo>
                    <a:pt x="32" y="12"/>
                  </a:lnTo>
                  <a:close/>
                  <a:moveTo>
                    <a:pt x="41" y="17"/>
                  </a:moveTo>
                  <a:lnTo>
                    <a:pt x="41" y="17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1" y="17"/>
                  </a:lnTo>
                  <a:close/>
                  <a:moveTo>
                    <a:pt x="51" y="25"/>
                  </a:moveTo>
                  <a:lnTo>
                    <a:pt x="51" y="21"/>
                  </a:lnTo>
                  <a:lnTo>
                    <a:pt x="60" y="14"/>
                  </a:lnTo>
                  <a:lnTo>
                    <a:pt x="61" y="12"/>
                  </a:lnTo>
                  <a:lnTo>
                    <a:pt x="63" y="11"/>
                  </a:lnTo>
                  <a:lnTo>
                    <a:pt x="60" y="11"/>
                  </a:lnTo>
                  <a:lnTo>
                    <a:pt x="52" y="11"/>
                  </a:lnTo>
                  <a:lnTo>
                    <a:pt x="52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63" y="18"/>
                  </a:lnTo>
                  <a:lnTo>
                    <a:pt x="59" y="21"/>
                  </a:lnTo>
                  <a:lnTo>
                    <a:pt x="63" y="21"/>
                  </a:lnTo>
                  <a:lnTo>
                    <a:pt x="72" y="21"/>
                  </a:lnTo>
                  <a:lnTo>
                    <a:pt x="72" y="25"/>
                  </a:lnTo>
                  <a:lnTo>
                    <a:pt x="51" y="25"/>
                  </a:lnTo>
                  <a:close/>
                  <a:moveTo>
                    <a:pt x="76" y="4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83" y="4"/>
                  </a:lnTo>
                  <a:lnTo>
                    <a:pt x="76" y="4"/>
                  </a:lnTo>
                  <a:close/>
                  <a:moveTo>
                    <a:pt x="76" y="25"/>
                  </a:moveTo>
                  <a:lnTo>
                    <a:pt x="76" y="7"/>
                  </a:lnTo>
                  <a:lnTo>
                    <a:pt x="83" y="7"/>
                  </a:lnTo>
                  <a:lnTo>
                    <a:pt x="83" y="25"/>
                  </a:lnTo>
                  <a:lnTo>
                    <a:pt x="76" y="25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88" y="13"/>
                  </a:lnTo>
                  <a:lnTo>
                    <a:pt x="88" y="11"/>
                  </a:lnTo>
                  <a:lnTo>
                    <a:pt x="91" y="9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100" y="7"/>
                  </a:lnTo>
                  <a:lnTo>
                    <a:pt x="105" y="7"/>
                  </a:lnTo>
                  <a:lnTo>
                    <a:pt x="109" y="9"/>
                  </a:lnTo>
                  <a:lnTo>
                    <a:pt x="112" y="12"/>
                  </a:lnTo>
                  <a:lnTo>
                    <a:pt x="113" y="16"/>
                  </a:lnTo>
                  <a:lnTo>
                    <a:pt x="112" y="20"/>
                  </a:lnTo>
                  <a:lnTo>
                    <a:pt x="109" y="23"/>
                  </a:lnTo>
                  <a:lnTo>
                    <a:pt x="107" y="24"/>
                  </a:lnTo>
                  <a:lnTo>
                    <a:pt x="105" y="25"/>
                  </a:lnTo>
                  <a:lnTo>
                    <a:pt x="100" y="25"/>
                  </a:lnTo>
                  <a:lnTo>
                    <a:pt x="96" y="25"/>
                  </a:lnTo>
                  <a:lnTo>
                    <a:pt x="93" y="25"/>
                  </a:lnTo>
                  <a:lnTo>
                    <a:pt x="91" y="23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16"/>
                  </a:lnTo>
                  <a:close/>
                  <a:moveTo>
                    <a:pt x="95" y="16"/>
                  </a:moveTo>
                  <a:lnTo>
                    <a:pt x="95" y="16"/>
                  </a:lnTo>
                  <a:lnTo>
                    <a:pt x="95" y="18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100" y="22"/>
                  </a:lnTo>
                  <a:lnTo>
                    <a:pt x="104" y="20"/>
                  </a:lnTo>
                  <a:lnTo>
                    <a:pt x="105" y="18"/>
                  </a:lnTo>
                  <a:lnTo>
                    <a:pt x="107" y="16"/>
                  </a:lnTo>
                  <a:lnTo>
                    <a:pt x="105" y="14"/>
                  </a:lnTo>
                  <a:lnTo>
                    <a:pt x="104" y="12"/>
                  </a:lnTo>
                  <a:lnTo>
                    <a:pt x="100" y="10"/>
                  </a:lnTo>
                  <a:lnTo>
                    <a:pt x="97" y="11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6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7" name="Freeform 50"/>
            <p:cNvSpPr>
              <a:spLocks noEditPoints="1"/>
            </p:cNvSpPr>
            <p:nvPr/>
          </p:nvSpPr>
          <p:spPr bwMode="auto">
            <a:xfrm>
              <a:off x="2419350" y="2124075"/>
              <a:ext cx="428625" cy="76200"/>
            </a:xfrm>
            <a:custGeom>
              <a:avLst/>
              <a:gdLst>
                <a:gd name="T0" fmla="*/ 2147483647 w 181"/>
                <a:gd name="T1" fmla="*/ 2147483647 h 25"/>
                <a:gd name="T2" fmla="*/ 2147483647 w 181"/>
                <a:gd name="T3" fmla="*/ 0 h 25"/>
                <a:gd name="T4" fmla="*/ 2147483647 w 181"/>
                <a:gd name="T5" fmla="*/ 2147483647 h 25"/>
                <a:gd name="T6" fmla="*/ 2147483647 w 181"/>
                <a:gd name="T7" fmla="*/ 2147483647 h 25"/>
                <a:gd name="T8" fmla="*/ 2147483647 w 181"/>
                <a:gd name="T9" fmla="*/ 2147483647 h 25"/>
                <a:gd name="T10" fmla="*/ 2147483647 w 181"/>
                <a:gd name="T11" fmla="*/ 2147483647 h 25"/>
                <a:gd name="T12" fmla="*/ 2147483647 w 181"/>
                <a:gd name="T13" fmla="*/ 2147483647 h 25"/>
                <a:gd name="T14" fmla="*/ 2147483647 w 181"/>
                <a:gd name="T15" fmla="*/ 2147483647 h 25"/>
                <a:gd name="T16" fmla="*/ 2147483647 w 181"/>
                <a:gd name="T17" fmla="*/ 2147483647 h 25"/>
                <a:gd name="T18" fmla="*/ 2147483647 w 181"/>
                <a:gd name="T19" fmla="*/ 2147483647 h 25"/>
                <a:gd name="T20" fmla="*/ 2147483647 w 181"/>
                <a:gd name="T21" fmla="*/ 2147483647 h 25"/>
                <a:gd name="T22" fmla="*/ 2147483647 w 181"/>
                <a:gd name="T23" fmla="*/ 2147483647 h 25"/>
                <a:gd name="T24" fmla="*/ 2147483647 w 181"/>
                <a:gd name="T25" fmla="*/ 2147483647 h 25"/>
                <a:gd name="T26" fmla="*/ 2147483647 w 181"/>
                <a:gd name="T27" fmla="*/ 2147483647 h 25"/>
                <a:gd name="T28" fmla="*/ 2147483647 w 181"/>
                <a:gd name="T29" fmla="*/ 2147483647 h 25"/>
                <a:gd name="T30" fmla="*/ 2147483647 w 181"/>
                <a:gd name="T31" fmla="*/ 2147483647 h 25"/>
                <a:gd name="T32" fmla="*/ 2147483647 w 181"/>
                <a:gd name="T33" fmla="*/ 2147483647 h 25"/>
                <a:gd name="T34" fmla="*/ 2147483647 w 181"/>
                <a:gd name="T35" fmla="*/ 2147483647 h 25"/>
                <a:gd name="T36" fmla="*/ 2147483647 w 181"/>
                <a:gd name="T37" fmla="*/ 2147483647 h 25"/>
                <a:gd name="T38" fmla="*/ 2147483647 w 181"/>
                <a:gd name="T39" fmla="*/ 2147483647 h 25"/>
                <a:gd name="T40" fmla="*/ 2147483647 w 181"/>
                <a:gd name="T41" fmla="*/ 2147483647 h 25"/>
                <a:gd name="T42" fmla="*/ 2147483647 w 181"/>
                <a:gd name="T43" fmla="*/ 2147483647 h 25"/>
                <a:gd name="T44" fmla="*/ 2147483647 w 181"/>
                <a:gd name="T45" fmla="*/ 2147483647 h 25"/>
                <a:gd name="T46" fmla="*/ 2147483647 w 181"/>
                <a:gd name="T47" fmla="*/ 2147483647 h 25"/>
                <a:gd name="T48" fmla="*/ 2147483647 w 181"/>
                <a:gd name="T49" fmla="*/ 2147483647 h 25"/>
                <a:gd name="T50" fmla="*/ 2147483647 w 181"/>
                <a:gd name="T51" fmla="*/ 2147483647 h 25"/>
                <a:gd name="T52" fmla="*/ 2147483647 w 181"/>
                <a:gd name="T53" fmla="*/ 2147483647 h 25"/>
                <a:gd name="T54" fmla="*/ 2147483647 w 181"/>
                <a:gd name="T55" fmla="*/ 2147483647 h 25"/>
                <a:gd name="T56" fmla="*/ 2147483647 w 181"/>
                <a:gd name="T57" fmla="*/ 2147483647 h 25"/>
                <a:gd name="T58" fmla="*/ 2147483647 w 181"/>
                <a:gd name="T59" fmla="*/ 2147483647 h 25"/>
                <a:gd name="T60" fmla="*/ 2147483647 w 181"/>
                <a:gd name="T61" fmla="*/ 2147483647 h 25"/>
                <a:gd name="T62" fmla="*/ 2147483647 w 181"/>
                <a:gd name="T63" fmla="*/ 2147483647 h 25"/>
                <a:gd name="T64" fmla="*/ 2147483647 w 181"/>
                <a:gd name="T65" fmla="*/ 2147483647 h 25"/>
                <a:gd name="T66" fmla="*/ 2147483647 w 181"/>
                <a:gd name="T67" fmla="*/ 2147483647 h 25"/>
                <a:gd name="T68" fmla="*/ 2147483647 w 181"/>
                <a:gd name="T69" fmla="*/ 2147483647 h 25"/>
                <a:gd name="T70" fmla="*/ 2147483647 w 181"/>
                <a:gd name="T71" fmla="*/ 2147483647 h 25"/>
                <a:gd name="T72" fmla="*/ 2147483647 w 181"/>
                <a:gd name="T73" fmla="*/ 2147483647 h 25"/>
                <a:gd name="T74" fmla="*/ 2147483647 w 181"/>
                <a:gd name="T75" fmla="*/ 2147483647 h 25"/>
                <a:gd name="T76" fmla="*/ 2147483647 w 181"/>
                <a:gd name="T77" fmla="*/ 2147483647 h 25"/>
                <a:gd name="T78" fmla="*/ 2147483647 w 181"/>
                <a:gd name="T79" fmla="*/ 2147483647 h 25"/>
                <a:gd name="T80" fmla="*/ 2147483647 w 181"/>
                <a:gd name="T81" fmla="*/ 2147483647 h 25"/>
                <a:gd name="T82" fmla="*/ 2147483647 w 181"/>
                <a:gd name="T83" fmla="*/ 2147483647 h 25"/>
                <a:gd name="T84" fmla="*/ 2147483647 w 181"/>
                <a:gd name="T85" fmla="*/ 2147483647 h 25"/>
                <a:gd name="T86" fmla="*/ 2147483647 w 181"/>
                <a:gd name="T87" fmla="*/ 2147483647 h 25"/>
                <a:gd name="T88" fmla="*/ 2147483647 w 181"/>
                <a:gd name="T89" fmla="*/ 2147483647 h 25"/>
                <a:gd name="T90" fmla="*/ 2147483647 w 181"/>
                <a:gd name="T91" fmla="*/ 2147483647 h 25"/>
                <a:gd name="T92" fmla="*/ 2147483647 w 181"/>
                <a:gd name="T93" fmla="*/ 2147483647 h 25"/>
                <a:gd name="T94" fmla="*/ 2147483647 w 181"/>
                <a:gd name="T95" fmla="*/ 2147483647 h 25"/>
                <a:gd name="T96" fmla="*/ 2147483647 w 181"/>
                <a:gd name="T97" fmla="*/ 2147483647 h 25"/>
                <a:gd name="T98" fmla="*/ 2147483647 w 181"/>
                <a:gd name="T99" fmla="*/ 2147483647 h 25"/>
                <a:gd name="T100" fmla="*/ 2147483647 w 181"/>
                <a:gd name="T101" fmla="*/ 2147483647 h 25"/>
                <a:gd name="T102" fmla="*/ 2147483647 w 181"/>
                <a:gd name="T103" fmla="*/ 2147483647 h 25"/>
                <a:gd name="T104" fmla="*/ 2147483647 w 181"/>
                <a:gd name="T105" fmla="*/ 2147483647 h 25"/>
                <a:gd name="T106" fmla="*/ 2147483647 w 181"/>
                <a:gd name="T107" fmla="*/ 2147483647 h 25"/>
                <a:gd name="T108" fmla="*/ 2147483647 w 181"/>
                <a:gd name="T109" fmla="*/ 2147483647 h 25"/>
                <a:gd name="T110" fmla="*/ 2147483647 w 181"/>
                <a:gd name="T111" fmla="*/ 2147483647 h 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1"/>
                <a:gd name="T169" fmla="*/ 0 h 25"/>
                <a:gd name="T170" fmla="*/ 181 w 181"/>
                <a:gd name="T171" fmla="*/ 25 h 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1" h="25">
                  <a:moveTo>
                    <a:pt x="33" y="24"/>
                  </a:moveTo>
                  <a:lnTo>
                    <a:pt x="26" y="24"/>
                  </a:lnTo>
                  <a:lnTo>
                    <a:pt x="22" y="19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3" y="24"/>
                  </a:lnTo>
                  <a:close/>
                  <a:moveTo>
                    <a:pt x="21" y="15"/>
                  </a:moveTo>
                  <a:lnTo>
                    <a:pt x="16" y="6"/>
                  </a:lnTo>
                  <a:lnTo>
                    <a:pt x="12" y="15"/>
                  </a:lnTo>
                  <a:lnTo>
                    <a:pt x="21" y="15"/>
                  </a:lnTo>
                  <a:close/>
                  <a:moveTo>
                    <a:pt x="37" y="24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46" y="7"/>
                  </a:lnTo>
                  <a:lnTo>
                    <a:pt x="50" y="6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0" y="25"/>
                  </a:lnTo>
                  <a:lnTo>
                    <a:pt x="45" y="24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37" y="24"/>
                  </a:lnTo>
                  <a:close/>
                  <a:moveTo>
                    <a:pt x="42" y="15"/>
                  </a:moveTo>
                  <a:lnTo>
                    <a:pt x="42" y="15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8" y="22"/>
                  </a:lnTo>
                  <a:lnTo>
                    <a:pt x="50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3"/>
                  </a:lnTo>
                  <a:lnTo>
                    <a:pt x="52" y="11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72" y="24"/>
                  </a:moveTo>
                  <a:lnTo>
                    <a:pt x="65" y="24"/>
                  </a:lnTo>
                  <a:lnTo>
                    <a:pt x="65" y="6"/>
                  </a:lnTo>
                  <a:lnTo>
                    <a:pt x="70" y="6"/>
                  </a:lnTo>
                  <a:lnTo>
                    <a:pt x="70" y="9"/>
                  </a:lnTo>
                  <a:lnTo>
                    <a:pt x="73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6" y="11"/>
                  </a:lnTo>
                  <a:lnTo>
                    <a:pt x="73" y="11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2" y="19"/>
                  </a:lnTo>
                  <a:lnTo>
                    <a:pt x="72" y="24"/>
                  </a:lnTo>
                  <a:close/>
                  <a:moveTo>
                    <a:pt x="98" y="24"/>
                  </a:moveTo>
                  <a:lnTo>
                    <a:pt x="98" y="22"/>
                  </a:lnTo>
                  <a:lnTo>
                    <a:pt x="96" y="24"/>
                  </a:lnTo>
                  <a:lnTo>
                    <a:pt x="90" y="25"/>
                  </a:lnTo>
                  <a:lnTo>
                    <a:pt x="86" y="24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82" y="6"/>
                  </a:lnTo>
                  <a:lnTo>
                    <a:pt x="89" y="6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7" y="19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8" y="6"/>
                  </a:lnTo>
                  <a:lnTo>
                    <a:pt x="104" y="6"/>
                  </a:lnTo>
                  <a:lnTo>
                    <a:pt x="104" y="24"/>
                  </a:lnTo>
                  <a:lnTo>
                    <a:pt x="98" y="24"/>
                  </a:lnTo>
                  <a:close/>
                  <a:moveTo>
                    <a:pt x="108" y="24"/>
                  </a:moveTo>
                  <a:lnTo>
                    <a:pt x="108" y="21"/>
                  </a:lnTo>
                  <a:lnTo>
                    <a:pt x="118" y="13"/>
                  </a:lnTo>
                  <a:lnTo>
                    <a:pt x="120" y="11"/>
                  </a:lnTo>
                  <a:lnTo>
                    <a:pt x="121" y="11"/>
                  </a:lnTo>
                  <a:lnTo>
                    <a:pt x="118" y="11"/>
                  </a:lnTo>
                  <a:lnTo>
                    <a:pt x="109" y="11"/>
                  </a:lnTo>
                  <a:lnTo>
                    <a:pt x="109" y="6"/>
                  </a:lnTo>
                  <a:lnTo>
                    <a:pt x="129" y="6"/>
                  </a:lnTo>
                  <a:lnTo>
                    <a:pt x="129" y="10"/>
                  </a:lnTo>
                  <a:lnTo>
                    <a:pt x="120" y="18"/>
                  </a:lnTo>
                  <a:lnTo>
                    <a:pt x="117" y="21"/>
                  </a:lnTo>
                  <a:lnTo>
                    <a:pt x="120" y="20"/>
                  </a:lnTo>
                  <a:lnTo>
                    <a:pt x="130" y="20"/>
                  </a:lnTo>
                  <a:lnTo>
                    <a:pt x="130" y="24"/>
                  </a:lnTo>
                  <a:lnTo>
                    <a:pt x="108" y="24"/>
                  </a:lnTo>
                  <a:close/>
                  <a:moveTo>
                    <a:pt x="132" y="24"/>
                  </a:moveTo>
                  <a:lnTo>
                    <a:pt x="132" y="21"/>
                  </a:lnTo>
                  <a:lnTo>
                    <a:pt x="141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2" y="11"/>
                  </a:lnTo>
                  <a:lnTo>
                    <a:pt x="132" y="6"/>
                  </a:lnTo>
                  <a:lnTo>
                    <a:pt x="153" y="6"/>
                  </a:lnTo>
                  <a:lnTo>
                    <a:pt x="153" y="10"/>
                  </a:lnTo>
                  <a:lnTo>
                    <a:pt x="142" y="18"/>
                  </a:lnTo>
                  <a:lnTo>
                    <a:pt x="140" y="21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53" y="24"/>
                  </a:lnTo>
                  <a:lnTo>
                    <a:pt x="132" y="24"/>
                  </a:lnTo>
                  <a:close/>
                  <a:moveTo>
                    <a:pt x="156" y="15"/>
                  </a:moveTo>
                  <a:lnTo>
                    <a:pt x="156" y="15"/>
                  </a:lnTo>
                  <a:lnTo>
                    <a:pt x="156" y="13"/>
                  </a:lnTo>
                  <a:lnTo>
                    <a:pt x="157" y="11"/>
                  </a:lnTo>
                  <a:lnTo>
                    <a:pt x="160" y="9"/>
                  </a:lnTo>
                  <a:lnTo>
                    <a:pt x="161" y="7"/>
                  </a:lnTo>
                  <a:lnTo>
                    <a:pt x="165" y="6"/>
                  </a:lnTo>
                  <a:lnTo>
                    <a:pt x="168" y="6"/>
                  </a:lnTo>
                  <a:lnTo>
                    <a:pt x="173" y="7"/>
                  </a:lnTo>
                  <a:lnTo>
                    <a:pt x="177" y="9"/>
                  </a:lnTo>
                  <a:lnTo>
                    <a:pt x="180" y="12"/>
                  </a:lnTo>
                  <a:lnTo>
                    <a:pt x="181" y="16"/>
                  </a:lnTo>
                  <a:lnTo>
                    <a:pt x="180" y="19"/>
                  </a:lnTo>
                  <a:lnTo>
                    <a:pt x="178" y="21"/>
                  </a:lnTo>
                  <a:lnTo>
                    <a:pt x="177" y="22"/>
                  </a:lnTo>
                  <a:lnTo>
                    <a:pt x="173" y="25"/>
                  </a:lnTo>
                  <a:lnTo>
                    <a:pt x="168" y="25"/>
                  </a:lnTo>
                  <a:lnTo>
                    <a:pt x="165" y="25"/>
                  </a:lnTo>
                  <a:lnTo>
                    <a:pt x="162" y="24"/>
                  </a:lnTo>
                  <a:lnTo>
                    <a:pt x="160" y="23"/>
                  </a:lnTo>
                  <a:lnTo>
                    <a:pt x="157" y="21"/>
                  </a:lnTo>
                  <a:lnTo>
                    <a:pt x="156" y="18"/>
                  </a:lnTo>
                  <a:lnTo>
                    <a:pt x="156" y="15"/>
                  </a:lnTo>
                  <a:close/>
                  <a:moveTo>
                    <a:pt x="162" y="16"/>
                  </a:moveTo>
                  <a:lnTo>
                    <a:pt x="162" y="16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6" y="21"/>
                  </a:lnTo>
                  <a:lnTo>
                    <a:pt x="168" y="21"/>
                  </a:lnTo>
                  <a:lnTo>
                    <a:pt x="170" y="21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3" y="11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66" y="10"/>
                  </a:lnTo>
                  <a:lnTo>
                    <a:pt x="164" y="11"/>
                  </a:lnTo>
                  <a:lnTo>
                    <a:pt x="162" y="13"/>
                  </a:lnTo>
                  <a:lnTo>
                    <a:pt x="162" y="16"/>
                  </a:lnTo>
                  <a:close/>
                </a:path>
              </a:pathLst>
            </a:custGeom>
            <a:solidFill>
              <a:srgbClr val="1300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428625" y="571480"/>
            <a:ext cx="835818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C00000"/>
                </a:solidFill>
              </a:rPr>
              <a:t>IL RICORSO STRAORDINARIO ALL’ART. 120 DELLA COSTITUZIONE</a:t>
            </a:r>
          </a:p>
          <a:p>
            <a:endParaRPr lang="it-IT" sz="1600">
              <a:sym typeface="Wingdings" pitchFamily="2" charset="2"/>
            </a:endParaRPr>
          </a:p>
          <a:p>
            <a:pPr algn="ctr"/>
            <a:r>
              <a:rPr lang="it-IT" sz="1600" i="1"/>
              <a:t>“Il Governo può sostituirsi a organi delle Regioni, delle Città metropolitane, delle Province e dei Comuni nel caso di mancato rispetto di norme e trattati internazionali  o della normativa comunitaria oppure di pericolo grave per l'incolumità e la sicurezza pubblica, </a:t>
            </a:r>
          </a:p>
          <a:p>
            <a:pPr algn="ctr"/>
            <a:r>
              <a:rPr lang="it-IT" sz="1600" i="1"/>
              <a:t>ovvero quando lo richiedono la tutela dell'unità giuridica o dell'unità economica </a:t>
            </a:r>
          </a:p>
          <a:p>
            <a:pPr algn="ctr"/>
            <a:r>
              <a:rPr lang="it-IT" sz="1600" b="1" i="1"/>
              <a:t>e in particolare la tutela dei livelli essenziali delle prestazioni concernenti i diritti civili e sociali, </a:t>
            </a:r>
            <a:r>
              <a:rPr lang="it-IT" sz="1600" i="1"/>
              <a:t>prescindendo dai confini territoriali dei governi locali.(…) </a:t>
            </a: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500063" y="2695555"/>
            <a:ext cx="835818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600">
              <a:sym typeface="Wingdings" pitchFamily="2" charset="2"/>
            </a:endParaRPr>
          </a:p>
          <a:p>
            <a:r>
              <a:rPr lang="it-IT">
                <a:sym typeface="Wingdings" pitchFamily="2" charset="2"/>
              </a:rPr>
              <a:t>Il criterio sinora adottato in relazione alla nomina dei commissari straordinari è di tipo ragionieristico: superamento della soglia di </a:t>
            </a:r>
            <a:r>
              <a:rPr lang="it-IT" b="1">
                <a:sym typeface="Wingdings" pitchFamily="2" charset="2"/>
              </a:rPr>
              <a:t>deficit di bilancio </a:t>
            </a:r>
            <a:r>
              <a:rPr lang="it-IT">
                <a:sym typeface="Wingdings" pitchFamily="2" charset="2"/>
              </a:rPr>
              <a:t>ammesso</a:t>
            </a:r>
          </a:p>
          <a:p>
            <a:endParaRPr lang="it-IT" sz="1600">
              <a:sym typeface="Wingdings" pitchFamily="2" charset="2"/>
            </a:endParaRPr>
          </a:p>
          <a:p>
            <a:pPr algn="ctr"/>
            <a:r>
              <a:rPr lang="it-IT" sz="2000" b="1" i="1">
                <a:sym typeface="Wingdings" pitchFamily="2" charset="2"/>
              </a:rPr>
              <a:t>Ma perché per anni non si è sanzionato il </a:t>
            </a:r>
            <a:r>
              <a:rPr lang="it-IT" sz="2000" b="1" i="1" u="sng">
                <a:sym typeface="Wingdings" pitchFamily="2" charset="2"/>
              </a:rPr>
              <a:t>deficit delle politiche </a:t>
            </a:r>
            <a:r>
              <a:rPr lang="it-IT" sz="2000" b="1" i="1">
                <a:sym typeface="Wingdings" pitchFamily="2" charset="2"/>
              </a:rPr>
              <a:t>? </a:t>
            </a:r>
          </a:p>
          <a:p>
            <a:endParaRPr lang="it-IT" sz="160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it-IT" sz="1600">
                <a:sym typeface="Wingdings" pitchFamily="2" charset="2"/>
              </a:rPr>
              <a:t>Mancanza di Piani Sanitari e interventi di riqualificazione dell’offerta</a:t>
            </a:r>
          </a:p>
          <a:p>
            <a:pPr>
              <a:buFontTx/>
              <a:buChar char="-"/>
            </a:pPr>
            <a:r>
              <a:rPr lang="it-IT" sz="1600">
                <a:sym typeface="Wingdings" pitchFamily="2" charset="2"/>
              </a:rPr>
              <a:t>Debolezza dei sistemi contabili e di gestione (Corte dei Conti 2010)</a:t>
            </a:r>
          </a:p>
          <a:p>
            <a:pPr>
              <a:buFontTx/>
              <a:buChar char="-"/>
            </a:pPr>
            <a:r>
              <a:rPr lang="it-IT" sz="1600">
                <a:sym typeface="Wingdings" pitchFamily="2" charset="2"/>
              </a:rPr>
              <a:t>Lacune e ritardi dei sistemi di accreditamento degli erogatori</a:t>
            </a:r>
          </a:p>
          <a:p>
            <a:pPr>
              <a:buFontTx/>
              <a:buChar char="-"/>
            </a:pPr>
            <a:r>
              <a:rPr lang="it-IT" sz="1600">
                <a:sym typeface="Wingdings" pitchFamily="2" charset="2"/>
              </a:rPr>
              <a:t>Bassa capacità di innovazione organizzativa (es. reti e percorsi clinico-assistenziali)</a:t>
            </a:r>
          </a:p>
          <a:p>
            <a:pPr>
              <a:buFontTx/>
              <a:buChar char="-"/>
            </a:pPr>
            <a:r>
              <a:rPr lang="it-IT" sz="1600">
                <a:sym typeface="Wingdings" pitchFamily="2" charset="2"/>
              </a:rPr>
              <a:t>Assenza di sistemi valutazione dei Direttori Generali</a:t>
            </a:r>
          </a:p>
          <a:p>
            <a:endParaRPr lang="it-IT" sz="1600">
              <a:sym typeface="Wingdings" pitchFamily="2" charset="2"/>
            </a:endParaRPr>
          </a:p>
          <a:p>
            <a:pPr algn="ctr"/>
            <a:r>
              <a:rPr lang="it-IT" b="1" i="1">
                <a:sym typeface="Wingdings" pitchFamily="2" charset="2"/>
              </a:rPr>
              <a:t>Arriviamo tardi e forse le risorse che mancano non sono quelle finanziarie</a:t>
            </a:r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285750" y="142852"/>
            <a:ext cx="870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rgbClr val="C00000"/>
                </a:solidFill>
              </a:rPr>
              <a:t>Le performance delle Regioni sono correlate nel tempo</a:t>
            </a:r>
            <a:endParaRPr lang="it-IT" sz="1600" dirty="0"/>
          </a:p>
        </p:txBody>
      </p:sp>
      <p:pic>
        <p:nvPicPr>
          <p:cNvPr id="7171" name="Immagine 2" descr="Fig_1_pag2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214435"/>
            <a:ext cx="5675312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92088" y="1785935"/>
            <a:ext cx="30940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/>
              <a:t>siamo ciò che siamo stati…</a:t>
            </a:r>
          </a:p>
          <a:p>
            <a:endParaRPr lang="it-IT" sz="1600" b="1" i="1"/>
          </a:p>
          <a:p>
            <a:pPr algn="ctr"/>
            <a:r>
              <a:rPr lang="it-IT" sz="1600" b="1" i="1"/>
              <a:t>Perché alcune Regioni </a:t>
            </a:r>
          </a:p>
          <a:p>
            <a:pPr algn="ctr"/>
            <a:r>
              <a:rPr lang="it-IT" sz="1600" b="1" i="1"/>
              <a:t>dovrebbero </a:t>
            </a:r>
          </a:p>
          <a:p>
            <a:pPr algn="ctr"/>
            <a:r>
              <a:rPr lang="it-IT" sz="1600" b="1" i="1"/>
              <a:t>saper fare “domani” </a:t>
            </a:r>
          </a:p>
          <a:p>
            <a:pPr algn="ctr"/>
            <a:r>
              <a:rPr lang="it-IT" sz="1600" b="1" i="1"/>
              <a:t>ciò che avrebbero dovuto </a:t>
            </a:r>
          </a:p>
          <a:p>
            <a:pPr algn="ctr"/>
            <a:r>
              <a:rPr lang="it-IT" sz="1600" b="1" i="1"/>
              <a:t>fare “ieri”</a:t>
            </a:r>
          </a:p>
          <a:p>
            <a:pPr algn="ctr"/>
            <a:r>
              <a:rPr lang="it-IT" sz="1600" b="1" i="1"/>
              <a:t>e che fanno molta fatica</a:t>
            </a:r>
          </a:p>
          <a:p>
            <a:pPr algn="ctr"/>
            <a:r>
              <a:rPr lang="it-IT" sz="1600" b="1" i="1"/>
              <a:t>a fare “oggi” ?</a:t>
            </a:r>
          </a:p>
          <a:p>
            <a:pPr algn="ctr"/>
            <a:endParaRPr lang="it-IT" sz="1600" b="1" i="1"/>
          </a:p>
          <a:p>
            <a:pPr algn="ctr"/>
            <a:r>
              <a:rPr lang="it-IT" sz="1600" b="1" i="1"/>
              <a:t>Occorre grande determinazione </a:t>
            </a:r>
          </a:p>
          <a:p>
            <a:pPr algn="ctr"/>
            <a:r>
              <a:rPr lang="it-IT" sz="1600" b="1" i="1"/>
              <a:t>politica e una rinnovata capacità di governo</a:t>
            </a:r>
          </a:p>
        </p:txBody>
      </p:sp>
      <p:sp>
        <p:nvSpPr>
          <p:cNvPr id="5" name="Ovale 4"/>
          <p:cNvSpPr/>
          <p:nvPr/>
        </p:nvSpPr>
        <p:spPr>
          <a:xfrm>
            <a:off x="3857625" y="3143248"/>
            <a:ext cx="2928938" cy="17859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8030393" y="6427113"/>
            <a:ext cx="1149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16 gennaio 2016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1"/>
          <p:cNvSpPr txBox="1">
            <a:spLocks noChangeArrowheads="1"/>
          </p:cNvSpPr>
          <p:nvPr/>
        </p:nvSpPr>
        <p:spPr bwMode="auto">
          <a:xfrm>
            <a:off x="642938" y="285728"/>
            <a:ext cx="7858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</a:rPr>
              <a:t>UNA DERIVA ORAMAI MANIFESTA: </a:t>
            </a:r>
          </a:p>
          <a:p>
            <a:pPr algn="ctr"/>
            <a:r>
              <a:rPr lang="it-IT" sz="2000" b="1">
                <a:solidFill>
                  <a:srgbClr val="C00000"/>
                </a:solidFill>
              </a:rPr>
              <a:t>VERSO UNA GOVERNANCE ECONOMICA DEL SSN</a:t>
            </a:r>
          </a:p>
          <a:p>
            <a:pPr algn="ctr"/>
            <a:endParaRPr lang="it-IT">
              <a:sym typeface="Wingdings" pitchFamily="2" charset="2"/>
            </a:endParaRPr>
          </a:p>
          <a:p>
            <a:pPr algn="ctr"/>
            <a:r>
              <a:rPr lang="it-IT" sz="2000" b="1">
                <a:sym typeface="Wingdings" pitchFamily="2" charset="2"/>
              </a:rPr>
              <a:t>I LEA diventano la “variabile dipendente” del SSN</a:t>
            </a:r>
          </a:p>
          <a:p>
            <a:pPr algn="ctr"/>
            <a:endParaRPr lang="it-IT">
              <a:sym typeface="Wingdings" pitchFamily="2" charset="2"/>
            </a:endParaRPr>
          </a:p>
        </p:txBody>
      </p:sp>
      <p:pic>
        <p:nvPicPr>
          <p:cNvPr id="8195" name="Immagine 2" descr="Fig_1_pag3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785916"/>
            <a:ext cx="6286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57188" y="2571728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i="1">
                <a:sym typeface="Wingdings" pitchFamily="2" charset="2"/>
              </a:rPr>
              <a:t>Non sarà </a:t>
            </a:r>
          </a:p>
          <a:p>
            <a:pPr algn="ctr"/>
            <a:r>
              <a:rPr lang="it-IT" sz="2000" b="1" i="1">
                <a:sym typeface="Wingdings" pitchFamily="2" charset="2"/>
              </a:rPr>
              <a:t>che anche </a:t>
            </a:r>
          </a:p>
          <a:p>
            <a:pPr algn="ctr"/>
            <a:r>
              <a:rPr lang="it-IT" sz="2000" b="1" i="1">
                <a:sym typeface="Wingdings" pitchFamily="2" charset="2"/>
              </a:rPr>
              <a:t>l’asse della governance si e’ spostato?</a:t>
            </a:r>
          </a:p>
          <a:p>
            <a:pPr algn="ctr"/>
            <a:endParaRPr lang="it-IT" sz="2000" i="1"/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1000125" y="571480"/>
            <a:ext cx="738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</a:rPr>
              <a:t>NUOVI STRUMENTI PER “RENDERE CONTO AI CITTADINI”</a:t>
            </a:r>
          </a:p>
        </p:txBody>
      </p:sp>
      <p:pic>
        <p:nvPicPr>
          <p:cNvPr id="11267" name="Immagine 2" descr="Figura_2_pag2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35080"/>
            <a:ext cx="7786688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/>
          <p:cNvSpPr txBox="1">
            <a:spLocks noChangeArrowheads="1"/>
          </p:cNvSpPr>
          <p:nvPr/>
        </p:nvSpPr>
        <p:spPr bwMode="auto">
          <a:xfrm>
            <a:off x="928688" y="500042"/>
            <a:ext cx="738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>
                <a:solidFill>
                  <a:srgbClr val="C00000"/>
                </a:solidFill>
              </a:rPr>
              <a:t>NUOVI STRUMENTI PER “RENDERE CONTO AI CITTADINI”</a:t>
            </a:r>
          </a:p>
        </p:txBody>
      </p:sp>
      <p:pic>
        <p:nvPicPr>
          <p:cNvPr id="12291" name="Immagine 3" descr="Tabella_5_pag2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20805"/>
            <a:ext cx="77152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CasellaDiTesto 4"/>
          <p:cNvSpPr txBox="1">
            <a:spLocks noChangeArrowheads="1"/>
          </p:cNvSpPr>
          <p:nvPr/>
        </p:nvSpPr>
        <p:spPr bwMode="auto">
          <a:xfrm>
            <a:off x="719138" y="971530"/>
            <a:ext cx="4138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/>
              <a:t>con grado di diffusione differente… </a:t>
            </a:r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abella_2_pag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8" y="357166"/>
            <a:ext cx="5181600" cy="564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CasellaDiTesto 3"/>
          <p:cNvSpPr txBox="1">
            <a:spLocks noChangeArrowheads="1"/>
          </p:cNvSpPr>
          <p:nvPr/>
        </p:nvSpPr>
        <p:spPr bwMode="auto">
          <a:xfrm>
            <a:off x="285750" y="1142978"/>
            <a:ext cx="335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/>
              <a:t>…e con qualche rischio di </a:t>
            </a:r>
          </a:p>
          <a:p>
            <a:r>
              <a:rPr lang="it-IT" b="1" i="1"/>
              <a:t>elevata autoreferenzialità…</a:t>
            </a: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642938" y="2905125"/>
            <a:ext cx="805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>
                <a:solidFill>
                  <a:srgbClr val="C00000"/>
                </a:solidFill>
              </a:rPr>
              <a:t>CHE TIPO DI FEDERALISMO SI PROSPETTA ?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928688" y="3929063"/>
            <a:ext cx="7286625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8066461" y="6427113"/>
            <a:ext cx="1077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Angelo </a:t>
            </a:r>
            <a:r>
              <a:rPr lang="it-IT" sz="1100" b="1" dirty="0" err="1" smtClean="0">
                <a:solidFill>
                  <a:schemeClr val="tx2">
                    <a:lumMod val="50000"/>
                  </a:schemeClr>
                </a:solidFill>
              </a:rPr>
              <a:t>Tanese</a:t>
            </a:r>
            <a:endParaRPr lang="it-IT" sz="1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</a:rPr>
              <a:t>13 giugno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548</Words>
  <Application>Microsoft Office PowerPoint</Application>
  <PresentationFormat>Presentazione su schermo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</cp:revision>
  <dcterms:created xsi:type="dcterms:W3CDTF">2014-06-12T18:50:53Z</dcterms:created>
  <dcterms:modified xsi:type="dcterms:W3CDTF">2015-01-16T06:53:52Z</dcterms:modified>
</cp:coreProperties>
</file>